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95" r:id="rId2"/>
    <p:sldId id="402" r:id="rId3"/>
    <p:sldId id="410" r:id="rId4"/>
    <p:sldId id="397" r:id="rId5"/>
    <p:sldId id="398" r:id="rId6"/>
    <p:sldId id="399" r:id="rId7"/>
    <p:sldId id="401" r:id="rId8"/>
    <p:sldId id="404" r:id="rId9"/>
    <p:sldId id="428" r:id="rId10"/>
    <p:sldId id="429" r:id="rId11"/>
    <p:sldId id="416" r:id="rId12"/>
    <p:sldId id="419" r:id="rId13"/>
    <p:sldId id="411" r:id="rId14"/>
    <p:sldId id="434" r:id="rId15"/>
    <p:sldId id="440" r:id="rId16"/>
    <p:sldId id="421" r:id="rId17"/>
    <p:sldId id="359" r:id="rId18"/>
    <p:sldId id="340" r:id="rId19"/>
    <p:sldId id="339" r:id="rId20"/>
    <p:sldId id="405" r:id="rId21"/>
    <p:sldId id="318" r:id="rId22"/>
    <p:sldId id="400" r:id="rId23"/>
    <p:sldId id="439" r:id="rId24"/>
    <p:sldId id="430" r:id="rId25"/>
    <p:sldId id="383" r:id="rId26"/>
    <p:sldId id="384" r:id="rId27"/>
    <p:sldId id="414" r:id="rId28"/>
    <p:sldId id="436" r:id="rId29"/>
    <p:sldId id="441" r:id="rId30"/>
    <p:sldId id="422" r:id="rId31"/>
    <p:sldId id="266" r:id="rId32"/>
    <p:sldId id="433" r:id="rId33"/>
    <p:sldId id="426" r:id="rId34"/>
    <p:sldId id="437" r:id="rId35"/>
    <p:sldId id="425" r:id="rId36"/>
    <p:sldId id="423" r:id="rId37"/>
    <p:sldId id="445" r:id="rId38"/>
    <p:sldId id="427" r:id="rId39"/>
    <p:sldId id="424" r:id="rId40"/>
    <p:sldId id="337" r:id="rId41"/>
    <p:sldId id="446" r:id="rId4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8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C92FF1-D96D-9F40-A2C7-B97A115D2282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9209A8-2A75-BA40-AD26-1752E5D18A6E}">
      <dgm:prSet phldrT="[Text]" custT="1"/>
      <dgm:spPr/>
      <dgm:t>
        <a:bodyPr/>
        <a:lstStyle/>
        <a:p>
          <a:r>
            <a:rPr lang="en-US" sz="1800" b="1" dirty="0" err="1"/>
            <a:t>Cognitieve</a:t>
          </a:r>
          <a:r>
            <a:rPr lang="en-US" sz="1800" b="1" dirty="0"/>
            <a:t> </a:t>
          </a:r>
          <a:r>
            <a:rPr lang="en-US" sz="1800" b="1" dirty="0" err="1"/>
            <a:t>herstructurering</a:t>
          </a:r>
          <a:endParaRPr lang="en-US" sz="1800" b="1" dirty="0"/>
        </a:p>
      </dgm:t>
    </dgm:pt>
    <dgm:pt modelId="{6B41F65C-6B11-3547-B790-76903668813B}" type="parTrans" cxnId="{05BCA68E-2737-C74E-BD6E-A544C2CC2DB7}">
      <dgm:prSet/>
      <dgm:spPr/>
      <dgm:t>
        <a:bodyPr/>
        <a:lstStyle/>
        <a:p>
          <a:endParaRPr lang="en-US"/>
        </a:p>
      </dgm:t>
    </dgm:pt>
    <dgm:pt modelId="{D9390EDE-7C9B-9741-859B-FD318C43F486}" type="sibTrans" cxnId="{05BCA68E-2737-C74E-BD6E-A544C2CC2DB7}">
      <dgm:prSet/>
      <dgm:spPr/>
      <dgm:t>
        <a:bodyPr/>
        <a:lstStyle/>
        <a:p>
          <a:endParaRPr lang="en-US"/>
        </a:p>
      </dgm:t>
    </dgm:pt>
    <dgm:pt modelId="{DE111D79-BBCA-B54C-9AA2-618806C70F71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dirty="0">
              <a:solidFill>
                <a:srgbClr val="1F497D"/>
              </a:solidFill>
            </a:rPr>
            <a:t>Reframing</a:t>
          </a:r>
        </a:p>
      </dgm:t>
    </dgm:pt>
    <dgm:pt modelId="{49DBF19F-7514-C34C-A02E-A47043F623A2}" type="parTrans" cxnId="{3F09042A-001C-DD47-BB1B-01AB2B4072C8}">
      <dgm:prSet/>
      <dgm:spPr/>
      <dgm:t>
        <a:bodyPr/>
        <a:lstStyle/>
        <a:p>
          <a:endParaRPr lang="en-US"/>
        </a:p>
      </dgm:t>
    </dgm:pt>
    <dgm:pt modelId="{301768BB-C56E-5745-A3B6-FAC34B9CF9D1}" type="sibTrans" cxnId="{3F09042A-001C-DD47-BB1B-01AB2B4072C8}">
      <dgm:prSet/>
      <dgm:spPr/>
      <dgm:t>
        <a:bodyPr/>
        <a:lstStyle/>
        <a:p>
          <a:endParaRPr lang="en-US"/>
        </a:p>
      </dgm:t>
    </dgm:pt>
    <dgm:pt modelId="{CB97DA00-CB22-8C44-A856-DC099ED4BE25}">
      <dgm:prSet phldrT="[Text]" custT="1"/>
      <dgm:spPr/>
      <dgm:t>
        <a:bodyPr/>
        <a:lstStyle/>
        <a:p>
          <a:r>
            <a:rPr lang="en-US" sz="1800" b="1" dirty="0" err="1"/>
            <a:t>Gedragsmatige</a:t>
          </a:r>
          <a:r>
            <a:rPr lang="en-US" sz="1800" b="1" dirty="0"/>
            <a:t> </a:t>
          </a:r>
          <a:r>
            <a:rPr lang="en-US" sz="1800" b="1" dirty="0" err="1"/>
            <a:t>aanpak</a:t>
          </a:r>
          <a:endParaRPr lang="en-US" sz="1800" b="1" dirty="0"/>
        </a:p>
      </dgm:t>
    </dgm:pt>
    <dgm:pt modelId="{25B74BDA-D28F-9645-80FD-5D1833FA096B}" type="parTrans" cxnId="{BE29FAF8-EBFC-A146-801E-7E09B95B690D}">
      <dgm:prSet/>
      <dgm:spPr/>
      <dgm:t>
        <a:bodyPr/>
        <a:lstStyle/>
        <a:p>
          <a:endParaRPr lang="en-US"/>
        </a:p>
      </dgm:t>
    </dgm:pt>
    <dgm:pt modelId="{3ED11759-AEF3-E544-961F-A89C098A2F9B}" type="sibTrans" cxnId="{BE29FAF8-EBFC-A146-801E-7E09B95B690D}">
      <dgm:prSet/>
      <dgm:spPr/>
      <dgm:t>
        <a:bodyPr/>
        <a:lstStyle/>
        <a:p>
          <a:endParaRPr lang="en-US"/>
        </a:p>
      </dgm:t>
    </dgm:pt>
    <dgm:pt modelId="{E79CEF14-5C66-5445-8348-EA325290F431}">
      <dgm:prSet phldrT="[Text]" custT="1"/>
      <dgm:spPr/>
      <dgm:t>
        <a:bodyPr/>
        <a:lstStyle/>
        <a:p>
          <a:r>
            <a:rPr lang="en-US" sz="1800" dirty="0" err="1">
              <a:solidFill>
                <a:srgbClr val="1F497D"/>
              </a:solidFill>
              <a:latin typeface="+mn-lt"/>
            </a:rPr>
            <a:t>Lichamelijke</a:t>
          </a:r>
          <a:r>
            <a:rPr lang="en-US" sz="1800" dirty="0">
              <a:solidFill>
                <a:srgbClr val="1F497D"/>
              </a:solidFill>
              <a:latin typeface="+mn-lt"/>
            </a:rPr>
            <a:t> </a:t>
          </a:r>
          <a:r>
            <a:rPr lang="en-US" sz="1800" dirty="0" err="1">
              <a:solidFill>
                <a:srgbClr val="1F497D"/>
              </a:solidFill>
              <a:latin typeface="+mn-lt"/>
            </a:rPr>
            <a:t>bezigheden</a:t>
          </a:r>
          <a:r>
            <a:rPr lang="en-US" sz="1800" dirty="0">
              <a:solidFill>
                <a:srgbClr val="1F497D"/>
              </a:solidFill>
              <a:latin typeface="+mn-lt"/>
            </a:rPr>
            <a:t>, sport, </a:t>
          </a:r>
          <a:r>
            <a:rPr lang="en-US" sz="1800" dirty="0" err="1">
              <a:solidFill>
                <a:srgbClr val="1F497D"/>
              </a:solidFill>
              <a:latin typeface="+mn-lt"/>
            </a:rPr>
            <a:t>wandelen</a:t>
          </a:r>
          <a:r>
            <a:rPr lang="en-US" sz="1800" dirty="0">
              <a:solidFill>
                <a:srgbClr val="1F497D"/>
              </a:solidFill>
              <a:latin typeface="+mn-lt"/>
            </a:rPr>
            <a:t>, yoga</a:t>
          </a:r>
          <a:r>
            <a:rPr lang="mr-IN" sz="1800" dirty="0">
              <a:solidFill>
                <a:srgbClr val="1F497D"/>
              </a:solidFill>
              <a:latin typeface="+mn-lt"/>
            </a:rPr>
            <a:t>…</a:t>
          </a:r>
          <a:endParaRPr lang="en-US" sz="1800" dirty="0">
            <a:solidFill>
              <a:srgbClr val="1F497D"/>
            </a:solidFill>
            <a:latin typeface="+mn-lt"/>
          </a:endParaRPr>
        </a:p>
      </dgm:t>
    </dgm:pt>
    <dgm:pt modelId="{16062676-0E3C-6B49-8399-908403A58434}" type="parTrans" cxnId="{C7E7B2A1-22E8-934D-B771-C2BB479E49FD}">
      <dgm:prSet/>
      <dgm:spPr/>
      <dgm:t>
        <a:bodyPr/>
        <a:lstStyle/>
        <a:p>
          <a:endParaRPr lang="en-US"/>
        </a:p>
      </dgm:t>
    </dgm:pt>
    <dgm:pt modelId="{CBC45D2B-AA74-E14A-B1E4-10EDAD7DCC8F}" type="sibTrans" cxnId="{C7E7B2A1-22E8-934D-B771-C2BB479E49FD}">
      <dgm:prSet/>
      <dgm:spPr/>
      <dgm:t>
        <a:bodyPr/>
        <a:lstStyle/>
        <a:p>
          <a:endParaRPr lang="en-US"/>
        </a:p>
      </dgm:t>
    </dgm:pt>
    <dgm:pt modelId="{F5C005DF-485C-AB45-B023-1A14F7498BD7}">
      <dgm:prSet phldrT="[Text]" custT="1"/>
      <dgm:spPr/>
      <dgm:t>
        <a:bodyPr/>
        <a:lstStyle/>
        <a:p>
          <a:r>
            <a:rPr lang="en-US" sz="1800" dirty="0" err="1">
              <a:solidFill>
                <a:srgbClr val="1F497D"/>
              </a:solidFill>
              <a:latin typeface="+mn-lt"/>
            </a:rPr>
            <a:t>Sociale</a:t>
          </a:r>
          <a:r>
            <a:rPr lang="en-US" sz="1800" dirty="0">
              <a:solidFill>
                <a:srgbClr val="1F497D"/>
              </a:solidFill>
              <a:latin typeface="+mn-lt"/>
            </a:rPr>
            <a:t> </a:t>
          </a:r>
          <a:r>
            <a:rPr lang="en-US" sz="1800" dirty="0" err="1">
              <a:solidFill>
                <a:srgbClr val="1F497D"/>
              </a:solidFill>
              <a:latin typeface="+mn-lt"/>
            </a:rPr>
            <a:t>steun</a:t>
          </a:r>
          <a:r>
            <a:rPr lang="en-US" sz="1800" dirty="0">
              <a:solidFill>
                <a:srgbClr val="1F497D"/>
              </a:solidFill>
              <a:latin typeface="+mn-lt"/>
            </a:rPr>
            <a:t> </a:t>
          </a:r>
        </a:p>
      </dgm:t>
    </dgm:pt>
    <dgm:pt modelId="{46075DDD-5AD1-5F4D-82FA-82599922914D}" type="parTrans" cxnId="{1E6DF6B0-722B-674C-92C9-90A9F7A06040}">
      <dgm:prSet/>
      <dgm:spPr/>
      <dgm:t>
        <a:bodyPr/>
        <a:lstStyle/>
        <a:p>
          <a:endParaRPr lang="en-US"/>
        </a:p>
      </dgm:t>
    </dgm:pt>
    <dgm:pt modelId="{D906F1D0-4978-B34F-AFEC-A7E849181AD2}" type="sibTrans" cxnId="{1E6DF6B0-722B-674C-92C9-90A9F7A06040}">
      <dgm:prSet/>
      <dgm:spPr/>
      <dgm:t>
        <a:bodyPr/>
        <a:lstStyle/>
        <a:p>
          <a:endParaRPr lang="en-US"/>
        </a:p>
      </dgm:t>
    </dgm:pt>
    <dgm:pt modelId="{79D3E039-9C2C-274C-A6A6-B0ECFA62264C}">
      <dgm:prSet phldrT="[Text]" custT="1"/>
      <dgm:spPr/>
      <dgm:t>
        <a:bodyPr/>
        <a:lstStyle/>
        <a:p>
          <a:r>
            <a:rPr lang="en-US" sz="1800" b="1" dirty="0" err="1"/>
            <a:t>Zingeving</a:t>
          </a:r>
          <a:endParaRPr lang="en-US" sz="1800" b="1" dirty="0"/>
        </a:p>
      </dgm:t>
    </dgm:pt>
    <dgm:pt modelId="{6B5F0C55-EB94-E44F-8667-06C15874FBE5}" type="parTrans" cxnId="{7C8A2BF9-6B07-2743-BCA6-B5B9D1C28684}">
      <dgm:prSet/>
      <dgm:spPr/>
      <dgm:t>
        <a:bodyPr/>
        <a:lstStyle/>
        <a:p>
          <a:endParaRPr lang="en-US"/>
        </a:p>
      </dgm:t>
    </dgm:pt>
    <dgm:pt modelId="{13D4FC4D-DFAD-F346-A7BF-99D9DC63EAC6}" type="sibTrans" cxnId="{7C8A2BF9-6B07-2743-BCA6-B5B9D1C28684}">
      <dgm:prSet/>
      <dgm:spPr/>
      <dgm:t>
        <a:bodyPr/>
        <a:lstStyle/>
        <a:p>
          <a:endParaRPr lang="en-US"/>
        </a:p>
      </dgm:t>
    </dgm:pt>
    <dgm:pt modelId="{B6467FDF-2522-A749-B169-A20BF7C180BB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>
              <a:solidFill>
                <a:srgbClr val="1F497D"/>
              </a:solidFill>
            </a:rPr>
            <a:t>Hoe </a:t>
          </a:r>
          <a:r>
            <a:rPr lang="en-US" sz="1800" dirty="0" err="1">
              <a:solidFill>
                <a:srgbClr val="1F497D"/>
              </a:solidFill>
            </a:rPr>
            <a:t>leidt</a:t>
          </a:r>
          <a:r>
            <a:rPr lang="en-US" sz="1800" dirty="0">
              <a:solidFill>
                <a:srgbClr val="1F497D"/>
              </a:solidFill>
            </a:rPr>
            <a:t> </a:t>
          </a:r>
          <a:r>
            <a:rPr lang="en-US" sz="1800" dirty="0" err="1">
              <a:solidFill>
                <a:srgbClr val="1F497D"/>
              </a:solidFill>
            </a:rPr>
            <a:t>dit</a:t>
          </a:r>
          <a:r>
            <a:rPr lang="en-US" sz="1800" dirty="0">
              <a:solidFill>
                <a:srgbClr val="1F497D"/>
              </a:solidFill>
            </a:rPr>
            <a:t> </a:t>
          </a:r>
          <a:r>
            <a:rPr lang="en-US" sz="1800" dirty="0" err="1">
              <a:solidFill>
                <a:srgbClr val="1F497D"/>
              </a:solidFill>
            </a:rPr>
            <a:t>allemaal</a:t>
          </a:r>
          <a:r>
            <a:rPr lang="en-US" sz="1800" dirty="0">
              <a:solidFill>
                <a:srgbClr val="1F497D"/>
              </a:solidFill>
            </a:rPr>
            <a:t> tot </a:t>
          </a:r>
          <a:r>
            <a:rPr lang="en-US" sz="1800" dirty="0" err="1">
              <a:solidFill>
                <a:srgbClr val="1F497D"/>
              </a:solidFill>
            </a:rPr>
            <a:t>een</a:t>
          </a:r>
          <a:r>
            <a:rPr lang="en-US" sz="1800" dirty="0">
              <a:solidFill>
                <a:srgbClr val="1F497D"/>
              </a:solidFill>
            </a:rPr>
            <a:t> </a:t>
          </a:r>
          <a:r>
            <a:rPr lang="en-US" sz="1800" dirty="0" err="1">
              <a:solidFill>
                <a:srgbClr val="1F497D"/>
              </a:solidFill>
            </a:rPr>
            <a:t>doel</a:t>
          </a:r>
          <a:r>
            <a:rPr lang="en-US" sz="1800" dirty="0">
              <a:solidFill>
                <a:srgbClr val="1F497D"/>
              </a:solidFill>
            </a:rPr>
            <a:t>?</a:t>
          </a:r>
        </a:p>
        <a:p>
          <a:endParaRPr lang="en-US" sz="1800" dirty="0">
            <a:solidFill>
              <a:srgbClr val="1F497D"/>
            </a:solidFill>
          </a:endParaRPr>
        </a:p>
      </dgm:t>
    </dgm:pt>
    <dgm:pt modelId="{354BC3B2-9BCD-9644-A5DE-A052F46FD0FB}" type="parTrans" cxnId="{7BBA176C-D5CB-BD43-B9D5-E8BB7CAA014E}">
      <dgm:prSet/>
      <dgm:spPr/>
      <dgm:t>
        <a:bodyPr/>
        <a:lstStyle/>
        <a:p>
          <a:endParaRPr lang="en-US"/>
        </a:p>
      </dgm:t>
    </dgm:pt>
    <dgm:pt modelId="{8386210B-3845-044F-AE35-4C38002AD706}" type="sibTrans" cxnId="{7BBA176C-D5CB-BD43-B9D5-E8BB7CAA014E}">
      <dgm:prSet/>
      <dgm:spPr/>
      <dgm:t>
        <a:bodyPr/>
        <a:lstStyle/>
        <a:p>
          <a:endParaRPr lang="en-US"/>
        </a:p>
      </dgm:t>
    </dgm:pt>
    <dgm:pt modelId="{641BEB3C-680D-6A49-84C8-F349494C3768}">
      <dgm:prSet phldrT="[Text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800" dirty="0">
              <a:solidFill>
                <a:srgbClr val="1F497D"/>
              </a:solidFill>
              <a:latin typeface="+mj-lt"/>
            </a:rPr>
            <a:t>Psychologische zelfzorg</a:t>
          </a:r>
          <a:endParaRPr lang="en-US" sz="1800" dirty="0">
            <a:solidFill>
              <a:srgbClr val="1F497D"/>
            </a:solidFill>
          </a:endParaRPr>
        </a:p>
      </dgm:t>
    </dgm:pt>
    <dgm:pt modelId="{5B916A7D-3ABB-3646-8830-03AB94CFB1F3}" type="parTrans" cxnId="{CA83C6E3-F8F0-2542-A946-5E8D06494314}">
      <dgm:prSet/>
      <dgm:spPr/>
      <dgm:t>
        <a:bodyPr/>
        <a:lstStyle/>
        <a:p>
          <a:endParaRPr lang="en-US"/>
        </a:p>
      </dgm:t>
    </dgm:pt>
    <dgm:pt modelId="{01C2DF58-6190-C14E-887E-928E039A1C21}" type="sibTrans" cxnId="{CA83C6E3-F8F0-2542-A946-5E8D06494314}">
      <dgm:prSet/>
      <dgm:spPr/>
      <dgm:t>
        <a:bodyPr/>
        <a:lstStyle/>
        <a:p>
          <a:endParaRPr lang="en-US"/>
        </a:p>
      </dgm:t>
    </dgm:pt>
    <dgm:pt modelId="{9090F065-699F-0340-8860-4D4D2F10834B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dirty="0" err="1">
              <a:solidFill>
                <a:srgbClr val="1F497D"/>
              </a:solidFill>
            </a:rPr>
            <a:t>Perspectief</a:t>
          </a:r>
          <a:r>
            <a:rPr lang="en-US" sz="1800" dirty="0">
              <a:solidFill>
                <a:srgbClr val="1F497D"/>
              </a:solidFill>
            </a:rPr>
            <a:t> </a:t>
          </a:r>
          <a:r>
            <a:rPr lang="en-US" sz="1800" dirty="0" err="1">
              <a:solidFill>
                <a:srgbClr val="1F497D"/>
              </a:solidFill>
            </a:rPr>
            <a:t>veranderen</a:t>
          </a:r>
          <a:endParaRPr lang="en-US" sz="1800" dirty="0">
            <a:solidFill>
              <a:srgbClr val="1F497D"/>
            </a:solidFill>
          </a:endParaRPr>
        </a:p>
      </dgm:t>
    </dgm:pt>
    <dgm:pt modelId="{9124DAB4-9212-B349-A8B4-8E516E1A5575}" type="parTrans" cxnId="{B2FAAE3C-A682-BD48-9FEB-8A5BEE5B092D}">
      <dgm:prSet/>
      <dgm:spPr/>
      <dgm:t>
        <a:bodyPr/>
        <a:lstStyle/>
        <a:p>
          <a:endParaRPr lang="en-US"/>
        </a:p>
      </dgm:t>
    </dgm:pt>
    <dgm:pt modelId="{0FACC4C7-1518-2846-89D5-A60D9A1A4607}" type="sibTrans" cxnId="{B2FAAE3C-A682-BD48-9FEB-8A5BEE5B092D}">
      <dgm:prSet/>
      <dgm:spPr/>
      <dgm:t>
        <a:bodyPr/>
        <a:lstStyle/>
        <a:p>
          <a:endParaRPr lang="en-US"/>
        </a:p>
      </dgm:t>
    </dgm:pt>
    <dgm:pt modelId="{A08B7749-B29F-554F-9272-0AC224A560BD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dirty="0" err="1">
              <a:solidFill>
                <a:srgbClr val="1F497D"/>
              </a:solidFill>
            </a:rPr>
            <a:t>Gedachten</a:t>
          </a:r>
          <a:r>
            <a:rPr lang="en-US" sz="1800" dirty="0">
              <a:solidFill>
                <a:srgbClr val="1F497D"/>
              </a:solidFill>
            </a:rPr>
            <a:t> </a:t>
          </a:r>
          <a:r>
            <a:rPr lang="en-US" sz="1800" dirty="0" err="1">
              <a:solidFill>
                <a:srgbClr val="1F497D"/>
              </a:solidFill>
            </a:rPr>
            <a:t>uitdagen</a:t>
          </a:r>
          <a:endParaRPr lang="en-US" sz="1800" dirty="0">
            <a:solidFill>
              <a:srgbClr val="1F497D"/>
            </a:solidFill>
          </a:endParaRPr>
        </a:p>
      </dgm:t>
    </dgm:pt>
    <dgm:pt modelId="{FBFCF01C-AC5B-C842-8529-42471F150046}" type="parTrans" cxnId="{F00047DF-5446-6B44-943A-05D913EAD905}">
      <dgm:prSet/>
      <dgm:spPr/>
      <dgm:t>
        <a:bodyPr/>
        <a:lstStyle/>
        <a:p>
          <a:endParaRPr lang="en-US"/>
        </a:p>
      </dgm:t>
    </dgm:pt>
    <dgm:pt modelId="{DD2B3754-D44D-8F40-B5B0-FE902FD4E3BD}" type="sibTrans" cxnId="{F00047DF-5446-6B44-943A-05D913EAD905}">
      <dgm:prSet/>
      <dgm:spPr/>
      <dgm:t>
        <a:bodyPr/>
        <a:lstStyle/>
        <a:p>
          <a:endParaRPr lang="en-US"/>
        </a:p>
      </dgm:t>
    </dgm:pt>
    <dgm:pt modelId="{DBC8D1C6-87B8-5641-84F2-C52540DE84D2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dirty="0" err="1">
              <a:solidFill>
                <a:srgbClr val="1F497D"/>
              </a:solidFill>
            </a:rPr>
            <a:t>Exploratie</a:t>
          </a:r>
          <a:r>
            <a:rPr lang="en-US" sz="1800" dirty="0">
              <a:solidFill>
                <a:srgbClr val="1F497D"/>
              </a:solidFill>
            </a:rPr>
            <a:t> van </a:t>
          </a:r>
          <a:r>
            <a:rPr lang="en-US" sz="1800" dirty="0" err="1">
              <a:solidFill>
                <a:srgbClr val="1F497D"/>
              </a:solidFill>
            </a:rPr>
            <a:t>opties</a:t>
          </a:r>
          <a:endParaRPr lang="en-US" sz="1800" dirty="0">
            <a:solidFill>
              <a:srgbClr val="1F497D"/>
            </a:solidFill>
          </a:endParaRPr>
        </a:p>
      </dgm:t>
    </dgm:pt>
    <dgm:pt modelId="{893CFE94-B586-8F47-A09F-64E22C540777}" type="parTrans" cxnId="{E5E4B130-37AB-E24F-B712-C284F846B3CE}">
      <dgm:prSet/>
      <dgm:spPr/>
      <dgm:t>
        <a:bodyPr/>
        <a:lstStyle/>
        <a:p>
          <a:endParaRPr lang="en-US"/>
        </a:p>
      </dgm:t>
    </dgm:pt>
    <dgm:pt modelId="{85755C07-5566-024F-B74F-859D8F2C574A}" type="sibTrans" cxnId="{E5E4B130-37AB-E24F-B712-C284F846B3CE}">
      <dgm:prSet/>
      <dgm:spPr/>
      <dgm:t>
        <a:bodyPr/>
        <a:lstStyle/>
        <a:p>
          <a:endParaRPr lang="en-US"/>
        </a:p>
      </dgm:t>
    </dgm:pt>
    <dgm:pt modelId="{CA2F6759-AC39-A347-89F1-161D11CAAFFA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500" dirty="0"/>
        </a:p>
      </dgm:t>
    </dgm:pt>
    <dgm:pt modelId="{2D1918AF-2668-BE42-8790-B39F56594666}" type="parTrans" cxnId="{861518C3-AD75-BA4F-8342-F397F9B57883}">
      <dgm:prSet/>
      <dgm:spPr/>
      <dgm:t>
        <a:bodyPr/>
        <a:lstStyle/>
        <a:p>
          <a:endParaRPr lang="en-US"/>
        </a:p>
      </dgm:t>
    </dgm:pt>
    <dgm:pt modelId="{CE812E99-00EE-4642-AC25-56B32BD807FC}" type="sibTrans" cxnId="{861518C3-AD75-BA4F-8342-F397F9B57883}">
      <dgm:prSet/>
      <dgm:spPr/>
      <dgm:t>
        <a:bodyPr/>
        <a:lstStyle/>
        <a:p>
          <a:endParaRPr lang="en-US"/>
        </a:p>
      </dgm:t>
    </dgm:pt>
    <dgm:pt modelId="{4196E7F2-37A8-1745-AF7B-70B871ADCA94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dirty="0" err="1">
              <a:solidFill>
                <a:srgbClr val="1F497D"/>
              </a:solidFill>
            </a:rPr>
            <a:t>Zelfbevestiging</a:t>
          </a:r>
          <a:endParaRPr lang="en-US" sz="1800" dirty="0">
            <a:solidFill>
              <a:srgbClr val="1F497D"/>
            </a:solidFill>
          </a:endParaRPr>
        </a:p>
      </dgm:t>
    </dgm:pt>
    <dgm:pt modelId="{D1068BAB-0541-F64D-BA3B-CF5C9E51E90F}" type="parTrans" cxnId="{52B40165-5A45-834F-8C07-73BD9E27B915}">
      <dgm:prSet/>
      <dgm:spPr/>
      <dgm:t>
        <a:bodyPr/>
        <a:lstStyle/>
        <a:p>
          <a:endParaRPr lang="en-US"/>
        </a:p>
      </dgm:t>
    </dgm:pt>
    <dgm:pt modelId="{46A5E984-C9A9-DB48-939B-8B75AF080CA1}" type="sibTrans" cxnId="{52B40165-5A45-834F-8C07-73BD9E27B915}">
      <dgm:prSet/>
      <dgm:spPr/>
      <dgm:t>
        <a:bodyPr/>
        <a:lstStyle/>
        <a:p>
          <a:endParaRPr lang="en-US"/>
        </a:p>
      </dgm:t>
    </dgm:pt>
    <dgm:pt modelId="{9083F989-268D-E145-911D-E7FB35311094}">
      <dgm:prSet phldrT="[Text]" custT="1"/>
      <dgm:spPr/>
      <dgm:t>
        <a:bodyPr/>
        <a:lstStyle/>
        <a:p>
          <a:endParaRPr lang="en-US" sz="1600" dirty="0"/>
        </a:p>
      </dgm:t>
    </dgm:pt>
    <dgm:pt modelId="{F6A73CC6-5F67-4046-BA03-5BE5676033A9}" type="parTrans" cxnId="{31DAF692-8B17-3A44-B45F-8DD9F273210B}">
      <dgm:prSet/>
      <dgm:spPr/>
      <dgm:t>
        <a:bodyPr/>
        <a:lstStyle/>
        <a:p>
          <a:endParaRPr lang="en-US"/>
        </a:p>
      </dgm:t>
    </dgm:pt>
    <dgm:pt modelId="{F1547440-5D88-2B4F-8D3E-5F006C6C268B}" type="sibTrans" cxnId="{31DAF692-8B17-3A44-B45F-8DD9F273210B}">
      <dgm:prSet/>
      <dgm:spPr/>
      <dgm:t>
        <a:bodyPr/>
        <a:lstStyle/>
        <a:p>
          <a:endParaRPr lang="en-US"/>
        </a:p>
      </dgm:t>
    </dgm:pt>
    <dgm:pt modelId="{0838B0C4-BE71-4C49-9E72-A39E7B50222E}">
      <dgm:prSet phldrT="[Text]" custT="1"/>
      <dgm:spPr/>
      <dgm:t>
        <a:bodyPr/>
        <a:lstStyle/>
        <a:p>
          <a:r>
            <a:rPr lang="en-US" sz="1800" dirty="0" err="1">
              <a:solidFill>
                <a:srgbClr val="1F497D"/>
              </a:solidFill>
              <a:latin typeface="+mn-lt"/>
            </a:rPr>
            <a:t>Gezond</a:t>
          </a:r>
          <a:r>
            <a:rPr lang="en-US" sz="1800" dirty="0">
              <a:solidFill>
                <a:srgbClr val="1F497D"/>
              </a:solidFill>
              <a:latin typeface="+mn-lt"/>
            </a:rPr>
            <a:t> </a:t>
          </a:r>
          <a:r>
            <a:rPr lang="en-US" sz="1800" dirty="0" err="1">
              <a:solidFill>
                <a:srgbClr val="1F497D"/>
              </a:solidFill>
              <a:latin typeface="+mn-lt"/>
            </a:rPr>
            <a:t>stressmanagement</a:t>
          </a:r>
          <a:r>
            <a:rPr lang="en-US" sz="1800" dirty="0">
              <a:solidFill>
                <a:srgbClr val="1F497D"/>
              </a:solidFill>
              <a:latin typeface="+mn-lt"/>
            </a:rPr>
            <a:t> (hobbies etc.)</a:t>
          </a:r>
        </a:p>
      </dgm:t>
    </dgm:pt>
    <dgm:pt modelId="{67692024-842D-7B40-AA5D-3FED17098067}" type="parTrans" cxnId="{91F14F97-5B5D-484E-95F2-7FCC1A7CEBB1}">
      <dgm:prSet/>
      <dgm:spPr/>
      <dgm:t>
        <a:bodyPr/>
        <a:lstStyle/>
        <a:p>
          <a:endParaRPr lang="en-US"/>
        </a:p>
      </dgm:t>
    </dgm:pt>
    <dgm:pt modelId="{3A5FAA02-FAD3-7747-8EE0-4F7383CFDB2D}" type="sibTrans" cxnId="{91F14F97-5B5D-484E-95F2-7FCC1A7CEBB1}">
      <dgm:prSet/>
      <dgm:spPr/>
      <dgm:t>
        <a:bodyPr/>
        <a:lstStyle/>
        <a:p>
          <a:endParaRPr lang="en-US"/>
        </a:p>
      </dgm:t>
    </dgm:pt>
    <dgm:pt modelId="{4093069C-DB8F-264E-B9F6-5685B66EAD43}">
      <dgm:prSet phldrT="[Text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dirty="0" err="1">
              <a:solidFill>
                <a:srgbClr val="1F497D"/>
              </a:solidFill>
            </a:rPr>
            <a:t>Spiritualiteit</a:t>
          </a:r>
          <a:r>
            <a:rPr lang="en-US" sz="1800" dirty="0">
              <a:solidFill>
                <a:srgbClr val="1F497D"/>
              </a:solidFill>
            </a:rPr>
            <a:t> / </a:t>
          </a:r>
          <a:r>
            <a:rPr lang="en-US" sz="1800" dirty="0" err="1">
              <a:solidFill>
                <a:srgbClr val="1F497D"/>
              </a:solidFill>
            </a:rPr>
            <a:t>religie</a:t>
          </a:r>
          <a:endParaRPr lang="en-US" sz="1800" dirty="0">
            <a:solidFill>
              <a:srgbClr val="1F497D"/>
            </a:solidFill>
          </a:endParaRPr>
        </a:p>
      </dgm:t>
    </dgm:pt>
    <dgm:pt modelId="{FCCA2B8C-790F-074F-8799-C70FBA0C12B8}" type="parTrans" cxnId="{FD1FF83D-1436-244C-859C-9F7557425909}">
      <dgm:prSet/>
      <dgm:spPr/>
      <dgm:t>
        <a:bodyPr/>
        <a:lstStyle/>
        <a:p>
          <a:endParaRPr lang="en-US"/>
        </a:p>
      </dgm:t>
    </dgm:pt>
    <dgm:pt modelId="{7906714B-878F-954F-8397-20FFE6AEFEB5}" type="sibTrans" cxnId="{FD1FF83D-1436-244C-859C-9F7557425909}">
      <dgm:prSet/>
      <dgm:spPr/>
      <dgm:t>
        <a:bodyPr/>
        <a:lstStyle/>
        <a:p>
          <a:endParaRPr lang="en-US"/>
        </a:p>
      </dgm:t>
    </dgm:pt>
    <dgm:pt modelId="{2C3957CD-1AB6-FB4D-8749-52665C1EB67D}">
      <dgm:prSet phldrT="[Text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dirty="0">
            <a:solidFill>
              <a:srgbClr val="1F497D"/>
            </a:solidFill>
          </a:endParaRPr>
        </a:p>
      </dgm:t>
    </dgm:pt>
    <dgm:pt modelId="{DD6B2AA0-4DBC-884B-ACF3-267D425A691E}" type="parTrans" cxnId="{AAA19A12-1AA7-3A44-A67B-28641E9526AE}">
      <dgm:prSet/>
      <dgm:spPr/>
      <dgm:t>
        <a:bodyPr/>
        <a:lstStyle/>
        <a:p>
          <a:endParaRPr lang="en-US"/>
        </a:p>
      </dgm:t>
    </dgm:pt>
    <dgm:pt modelId="{4877E744-AE57-CE4F-8160-C93DC1FD7B93}" type="sibTrans" cxnId="{AAA19A12-1AA7-3A44-A67B-28641E9526AE}">
      <dgm:prSet/>
      <dgm:spPr/>
      <dgm:t>
        <a:bodyPr/>
        <a:lstStyle/>
        <a:p>
          <a:endParaRPr lang="en-US"/>
        </a:p>
      </dgm:t>
    </dgm:pt>
    <dgm:pt modelId="{23EEE6C2-3658-BA45-A87B-1E49D63944DE}">
      <dgm:prSet phldrT="[Text]" custT="1"/>
      <dgm:spPr/>
      <dgm:t>
        <a:bodyPr/>
        <a:lstStyle/>
        <a:p>
          <a:r>
            <a:rPr lang="en-US" sz="1800" dirty="0" err="1">
              <a:solidFill>
                <a:srgbClr val="1F497D"/>
              </a:solidFill>
              <a:latin typeface="+mn-lt"/>
            </a:rPr>
            <a:t>Zelfzorg</a:t>
          </a:r>
          <a:r>
            <a:rPr lang="en-US" sz="1800" dirty="0">
              <a:solidFill>
                <a:srgbClr val="1F497D"/>
              </a:solidFill>
              <a:latin typeface="+mn-lt"/>
            </a:rPr>
            <a:t> </a:t>
          </a:r>
          <a:r>
            <a:rPr lang="mr-IN" sz="1800" dirty="0">
              <a:solidFill>
                <a:srgbClr val="1F497D"/>
              </a:solidFill>
              <a:latin typeface="+mn-lt"/>
            </a:rPr>
            <a:t>–</a:t>
          </a:r>
          <a:r>
            <a:rPr lang="en-US" sz="1800" dirty="0">
              <a:solidFill>
                <a:srgbClr val="1F497D"/>
              </a:solidFill>
              <a:latin typeface="+mn-lt"/>
            </a:rPr>
            <a:t> </a:t>
          </a:r>
          <a:r>
            <a:rPr lang="en-US" sz="1800" dirty="0" err="1">
              <a:solidFill>
                <a:srgbClr val="1F497D"/>
              </a:solidFill>
              <a:latin typeface="+mn-lt"/>
            </a:rPr>
            <a:t>eten</a:t>
          </a:r>
          <a:r>
            <a:rPr lang="en-US" sz="1800" dirty="0">
              <a:solidFill>
                <a:srgbClr val="1F497D"/>
              </a:solidFill>
              <a:latin typeface="+mn-lt"/>
            </a:rPr>
            <a:t>, </a:t>
          </a:r>
          <a:r>
            <a:rPr lang="en-US" sz="1800" dirty="0" err="1">
              <a:solidFill>
                <a:srgbClr val="1F497D"/>
              </a:solidFill>
              <a:latin typeface="+mn-lt"/>
            </a:rPr>
            <a:t>bioritme</a:t>
          </a:r>
          <a:endParaRPr lang="en-US" sz="1800" dirty="0">
            <a:solidFill>
              <a:srgbClr val="1F497D"/>
            </a:solidFill>
            <a:latin typeface="+mn-lt"/>
          </a:endParaRPr>
        </a:p>
      </dgm:t>
    </dgm:pt>
    <dgm:pt modelId="{9FC8C7C7-A5CC-2A4D-96A2-9332E99ACAF6}" type="parTrans" cxnId="{000D9832-F581-3F4F-8F60-E7A1BC946DE0}">
      <dgm:prSet/>
      <dgm:spPr/>
      <dgm:t>
        <a:bodyPr/>
        <a:lstStyle/>
        <a:p>
          <a:endParaRPr lang="nl-NL"/>
        </a:p>
      </dgm:t>
    </dgm:pt>
    <dgm:pt modelId="{EA0B3AD5-5715-F940-864B-B6863670448E}" type="sibTrans" cxnId="{000D9832-F581-3F4F-8F60-E7A1BC946DE0}">
      <dgm:prSet/>
      <dgm:spPr/>
      <dgm:t>
        <a:bodyPr/>
        <a:lstStyle/>
        <a:p>
          <a:endParaRPr lang="nl-NL"/>
        </a:p>
      </dgm:t>
    </dgm:pt>
    <dgm:pt modelId="{C81F3131-6115-5249-AD9A-EFF3C7775F80}">
      <dgm:prSet phldrT="[Text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800" dirty="0">
              <a:solidFill>
                <a:srgbClr val="1F497D"/>
              </a:solidFill>
              <a:latin typeface="+mj-lt"/>
            </a:rPr>
            <a:t>Ademhaling en ontspanningsoefening</a:t>
          </a:r>
          <a:endParaRPr lang="en-US" sz="1800" dirty="0">
            <a:solidFill>
              <a:srgbClr val="1F497D"/>
            </a:solidFill>
          </a:endParaRPr>
        </a:p>
      </dgm:t>
    </dgm:pt>
    <dgm:pt modelId="{86127662-614A-1C4F-97D9-73B756027F07}" type="parTrans" cxnId="{532B8FE7-0DCB-1542-8221-58276FA59ED1}">
      <dgm:prSet/>
      <dgm:spPr/>
      <dgm:t>
        <a:bodyPr/>
        <a:lstStyle/>
        <a:p>
          <a:endParaRPr lang="nl-NL"/>
        </a:p>
      </dgm:t>
    </dgm:pt>
    <dgm:pt modelId="{2C4811F3-89A9-384B-BB64-E80DE45372D1}" type="sibTrans" cxnId="{532B8FE7-0DCB-1542-8221-58276FA59ED1}">
      <dgm:prSet/>
      <dgm:spPr/>
      <dgm:t>
        <a:bodyPr/>
        <a:lstStyle/>
        <a:p>
          <a:endParaRPr lang="nl-NL"/>
        </a:p>
      </dgm:t>
    </dgm:pt>
    <dgm:pt modelId="{FD2FEC88-38F7-024F-9758-7CD467867988}">
      <dgm:prSet phldrT="[Text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800" dirty="0" err="1">
              <a:solidFill>
                <a:srgbClr val="1F497D"/>
              </a:solidFill>
              <a:latin typeface="+mj-lt"/>
            </a:rPr>
            <a:t>Mindfulness</a:t>
          </a:r>
          <a:endParaRPr lang="en-US" sz="1800" dirty="0">
            <a:solidFill>
              <a:srgbClr val="1F497D"/>
            </a:solidFill>
          </a:endParaRPr>
        </a:p>
      </dgm:t>
    </dgm:pt>
    <dgm:pt modelId="{DE412249-1853-194C-8D55-9478056CE004}" type="parTrans" cxnId="{C9FE646B-39AA-6B42-B8EF-391669470061}">
      <dgm:prSet/>
      <dgm:spPr/>
      <dgm:t>
        <a:bodyPr/>
        <a:lstStyle/>
        <a:p>
          <a:endParaRPr lang="nl-NL"/>
        </a:p>
      </dgm:t>
    </dgm:pt>
    <dgm:pt modelId="{FF731B89-C113-B044-996A-6536FF2EF20A}" type="sibTrans" cxnId="{C9FE646B-39AA-6B42-B8EF-391669470061}">
      <dgm:prSet/>
      <dgm:spPr/>
      <dgm:t>
        <a:bodyPr/>
        <a:lstStyle/>
        <a:p>
          <a:endParaRPr lang="nl-NL"/>
        </a:p>
      </dgm:t>
    </dgm:pt>
    <dgm:pt modelId="{BEE96DFF-4493-7141-8A5D-F589FE1063DF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dirty="0" err="1">
              <a:solidFill>
                <a:srgbClr val="1F497D"/>
              </a:solidFill>
            </a:rPr>
            <a:t>Eerdere</a:t>
          </a:r>
          <a:r>
            <a:rPr lang="en-US" sz="1800" dirty="0">
              <a:solidFill>
                <a:srgbClr val="1F497D"/>
              </a:solidFill>
            </a:rPr>
            <a:t> </a:t>
          </a:r>
          <a:r>
            <a:rPr lang="en-US" sz="1800" dirty="0" err="1">
              <a:solidFill>
                <a:srgbClr val="1F497D"/>
              </a:solidFill>
            </a:rPr>
            <a:t>succeservaringen</a:t>
          </a:r>
          <a:r>
            <a:rPr lang="en-US" sz="1800" dirty="0">
              <a:solidFill>
                <a:srgbClr val="1F497D"/>
              </a:solidFill>
            </a:rPr>
            <a:t> </a:t>
          </a:r>
        </a:p>
      </dgm:t>
    </dgm:pt>
    <dgm:pt modelId="{1A495F91-FDC0-4A45-8FAC-FCD23B2D451D}" type="parTrans" cxnId="{3555EE9D-AB7A-FB4B-A3DA-6C26B2DD0614}">
      <dgm:prSet/>
      <dgm:spPr/>
      <dgm:t>
        <a:bodyPr/>
        <a:lstStyle/>
        <a:p>
          <a:endParaRPr lang="nl-NL"/>
        </a:p>
      </dgm:t>
    </dgm:pt>
    <dgm:pt modelId="{27BAC266-4D8C-7B4F-B222-6734B872B7AD}" type="sibTrans" cxnId="{3555EE9D-AB7A-FB4B-A3DA-6C26B2DD0614}">
      <dgm:prSet/>
      <dgm:spPr/>
      <dgm:t>
        <a:bodyPr/>
        <a:lstStyle/>
        <a:p>
          <a:endParaRPr lang="nl-NL"/>
        </a:p>
      </dgm:t>
    </dgm:pt>
    <dgm:pt modelId="{29CAA166-CD04-9C45-9C80-5B7F28D4296C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dirty="0">
            <a:solidFill>
              <a:srgbClr val="1F497D"/>
            </a:solidFill>
          </a:endParaRPr>
        </a:p>
      </dgm:t>
    </dgm:pt>
    <dgm:pt modelId="{905F1257-4663-8643-8D43-6E7DB405C503}" type="parTrans" cxnId="{987DC43D-032C-1C4C-AA2A-9F596258C7E7}">
      <dgm:prSet/>
      <dgm:spPr/>
      <dgm:t>
        <a:bodyPr/>
        <a:lstStyle/>
        <a:p>
          <a:endParaRPr lang="nl-NL"/>
        </a:p>
      </dgm:t>
    </dgm:pt>
    <dgm:pt modelId="{E012C3BB-0A0E-8C47-A768-74E73D45F2E1}" type="sibTrans" cxnId="{987DC43D-032C-1C4C-AA2A-9F596258C7E7}">
      <dgm:prSet/>
      <dgm:spPr/>
      <dgm:t>
        <a:bodyPr/>
        <a:lstStyle/>
        <a:p>
          <a:endParaRPr lang="nl-NL"/>
        </a:p>
      </dgm:t>
    </dgm:pt>
    <dgm:pt modelId="{749969BB-0E82-5E44-822B-D7BAC0055460}">
      <dgm:prSet phldrT="[Text]" custT="1"/>
      <dgm:spPr/>
      <dgm:t>
        <a:bodyPr/>
        <a:lstStyle/>
        <a:p>
          <a:endParaRPr lang="en-US" sz="1800" dirty="0">
            <a:solidFill>
              <a:srgbClr val="1F497D"/>
            </a:solidFill>
            <a:latin typeface="+mn-lt"/>
          </a:endParaRPr>
        </a:p>
      </dgm:t>
    </dgm:pt>
    <dgm:pt modelId="{032FC121-602F-8A4D-977A-EF6897EB3E52}" type="parTrans" cxnId="{7EEFCF6C-17DB-9948-9A8B-E1B880DF91FD}">
      <dgm:prSet/>
      <dgm:spPr/>
      <dgm:t>
        <a:bodyPr/>
        <a:lstStyle/>
        <a:p>
          <a:endParaRPr lang="nl-NL"/>
        </a:p>
      </dgm:t>
    </dgm:pt>
    <dgm:pt modelId="{83521628-EC7E-3C4D-AE3A-717DAB6E4CCA}" type="sibTrans" cxnId="{7EEFCF6C-17DB-9948-9A8B-E1B880DF91FD}">
      <dgm:prSet/>
      <dgm:spPr/>
      <dgm:t>
        <a:bodyPr/>
        <a:lstStyle/>
        <a:p>
          <a:endParaRPr lang="nl-NL"/>
        </a:p>
      </dgm:t>
    </dgm:pt>
    <dgm:pt modelId="{2CC37BC6-013D-FD49-AEF2-F27520D2889B}">
      <dgm:prSet phldrT="[Text]" custT="1"/>
      <dgm:spPr/>
      <dgm:t>
        <a:bodyPr/>
        <a:lstStyle/>
        <a:p>
          <a:endParaRPr lang="en-US" sz="1800" dirty="0">
            <a:solidFill>
              <a:srgbClr val="1F497D"/>
            </a:solidFill>
            <a:latin typeface="+mn-lt"/>
          </a:endParaRPr>
        </a:p>
      </dgm:t>
    </dgm:pt>
    <dgm:pt modelId="{26FC5B7F-E893-D347-8B0E-6146B7B937EB}" type="parTrans" cxnId="{26286008-08E5-5C47-98CC-A5494E73D5FF}">
      <dgm:prSet/>
      <dgm:spPr/>
      <dgm:t>
        <a:bodyPr/>
        <a:lstStyle/>
        <a:p>
          <a:endParaRPr lang="nl-NL"/>
        </a:p>
      </dgm:t>
    </dgm:pt>
    <dgm:pt modelId="{46ACC8BD-9E61-CB46-9E86-FD059E70295A}" type="sibTrans" cxnId="{26286008-08E5-5C47-98CC-A5494E73D5FF}">
      <dgm:prSet/>
      <dgm:spPr/>
      <dgm:t>
        <a:bodyPr/>
        <a:lstStyle/>
        <a:p>
          <a:endParaRPr lang="nl-NL"/>
        </a:p>
      </dgm:t>
    </dgm:pt>
    <dgm:pt modelId="{0A37DB3C-18CA-7E40-BEFC-9B3B6EE66CDD}">
      <dgm:prSet phldrT="[Text]" custT="1"/>
      <dgm:spPr/>
      <dgm:t>
        <a:bodyPr/>
        <a:lstStyle/>
        <a:p>
          <a:endParaRPr lang="en-US" sz="1800" dirty="0">
            <a:solidFill>
              <a:srgbClr val="1F497D"/>
            </a:solidFill>
            <a:latin typeface="+mn-lt"/>
          </a:endParaRPr>
        </a:p>
      </dgm:t>
    </dgm:pt>
    <dgm:pt modelId="{4C64A116-A180-CD42-9CFF-24985AAD5546}" type="parTrans" cxnId="{FB67B207-022D-4441-A223-F87D267D3B49}">
      <dgm:prSet/>
      <dgm:spPr/>
      <dgm:t>
        <a:bodyPr/>
        <a:lstStyle/>
        <a:p>
          <a:endParaRPr lang="nl-NL"/>
        </a:p>
      </dgm:t>
    </dgm:pt>
    <dgm:pt modelId="{46B19662-C7DF-8A45-B2E0-97BC73E45B13}" type="sibTrans" cxnId="{FB67B207-022D-4441-A223-F87D267D3B49}">
      <dgm:prSet/>
      <dgm:spPr/>
      <dgm:t>
        <a:bodyPr/>
        <a:lstStyle/>
        <a:p>
          <a:endParaRPr lang="nl-NL"/>
        </a:p>
      </dgm:t>
    </dgm:pt>
    <dgm:pt modelId="{9C256947-4F24-C94C-8E4C-F6D12250082F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dirty="0">
            <a:solidFill>
              <a:srgbClr val="1F497D"/>
            </a:solidFill>
          </a:endParaRPr>
        </a:p>
      </dgm:t>
    </dgm:pt>
    <dgm:pt modelId="{C272CA71-5EEA-FB47-9B6D-334914A3B8F4}" type="parTrans" cxnId="{5E16317C-D4F0-5043-96BD-41B12EDB61EE}">
      <dgm:prSet/>
      <dgm:spPr/>
      <dgm:t>
        <a:bodyPr/>
        <a:lstStyle/>
        <a:p>
          <a:endParaRPr lang="nl-NL"/>
        </a:p>
      </dgm:t>
    </dgm:pt>
    <dgm:pt modelId="{E84C9D23-79A0-C946-BC19-40B33EA42D43}" type="sibTrans" cxnId="{5E16317C-D4F0-5043-96BD-41B12EDB61EE}">
      <dgm:prSet/>
      <dgm:spPr/>
      <dgm:t>
        <a:bodyPr/>
        <a:lstStyle/>
        <a:p>
          <a:endParaRPr lang="nl-NL"/>
        </a:p>
      </dgm:t>
    </dgm:pt>
    <dgm:pt modelId="{9EF6BF29-4003-034C-9D96-485BACC3FA52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dirty="0">
            <a:solidFill>
              <a:srgbClr val="1F497D"/>
            </a:solidFill>
          </a:endParaRPr>
        </a:p>
      </dgm:t>
    </dgm:pt>
    <dgm:pt modelId="{028DC436-E9CD-4241-9066-1172D251EBD2}" type="parTrans" cxnId="{A6EDDA1D-D070-CC46-8067-66B15AB88CE4}">
      <dgm:prSet/>
      <dgm:spPr/>
      <dgm:t>
        <a:bodyPr/>
        <a:lstStyle/>
        <a:p>
          <a:endParaRPr lang="nl-NL"/>
        </a:p>
      </dgm:t>
    </dgm:pt>
    <dgm:pt modelId="{22D2B9B6-896F-B246-AFA6-3113DE681476}" type="sibTrans" cxnId="{A6EDDA1D-D070-CC46-8067-66B15AB88CE4}">
      <dgm:prSet/>
      <dgm:spPr/>
      <dgm:t>
        <a:bodyPr/>
        <a:lstStyle/>
        <a:p>
          <a:endParaRPr lang="nl-NL"/>
        </a:p>
      </dgm:t>
    </dgm:pt>
    <dgm:pt modelId="{CEB6D051-5814-2247-9FBB-62DCAE9BB5F1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dirty="0">
            <a:solidFill>
              <a:srgbClr val="1F497D"/>
            </a:solidFill>
          </a:endParaRPr>
        </a:p>
      </dgm:t>
    </dgm:pt>
    <dgm:pt modelId="{774E0307-51BD-AC4C-AEC0-FC98F0D444FF}" type="parTrans" cxnId="{43D9D56D-3F57-4C42-8C2E-98A35AEBAD0D}">
      <dgm:prSet/>
      <dgm:spPr/>
      <dgm:t>
        <a:bodyPr/>
        <a:lstStyle/>
        <a:p>
          <a:endParaRPr lang="nl-NL"/>
        </a:p>
      </dgm:t>
    </dgm:pt>
    <dgm:pt modelId="{88C01897-5819-E748-B2D5-9E431592D823}" type="sibTrans" cxnId="{43D9D56D-3F57-4C42-8C2E-98A35AEBAD0D}">
      <dgm:prSet/>
      <dgm:spPr/>
      <dgm:t>
        <a:bodyPr/>
        <a:lstStyle/>
        <a:p>
          <a:endParaRPr lang="nl-NL"/>
        </a:p>
      </dgm:t>
    </dgm:pt>
    <dgm:pt modelId="{CC03C2FB-41EB-2E4F-8A23-FDA34AFEC42F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dirty="0">
            <a:solidFill>
              <a:srgbClr val="1F497D"/>
            </a:solidFill>
          </a:endParaRPr>
        </a:p>
      </dgm:t>
    </dgm:pt>
    <dgm:pt modelId="{E9EF8E54-3062-8445-8972-7834906197B7}" type="parTrans" cxnId="{923C1604-3404-9A42-8E84-99366A243072}">
      <dgm:prSet/>
      <dgm:spPr/>
      <dgm:t>
        <a:bodyPr/>
        <a:lstStyle/>
        <a:p>
          <a:endParaRPr lang="nl-NL"/>
        </a:p>
      </dgm:t>
    </dgm:pt>
    <dgm:pt modelId="{24DDC052-A7F3-EF43-8AB4-302CFA01AD88}" type="sibTrans" cxnId="{923C1604-3404-9A42-8E84-99366A243072}">
      <dgm:prSet/>
      <dgm:spPr/>
      <dgm:t>
        <a:bodyPr/>
        <a:lstStyle/>
        <a:p>
          <a:endParaRPr lang="nl-NL"/>
        </a:p>
      </dgm:t>
    </dgm:pt>
    <dgm:pt modelId="{CD5EE0E4-5970-9049-8DEA-1FC40D58D98E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dirty="0">
            <a:solidFill>
              <a:srgbClr val="1F497D"/>
            </a:solidFill>
          </a:endParaRPr>
        </a:p>
      </dgm:t>
    </dgm:pt>
    <dgm:pt modelId="{FE3850F2-0565-0A43-9629-B9731033E4B0}" type="parTrans" cxnId="{20C459C6-4B5F-F14A-B260-04E25F030C6D}">
      <dgm:prSet/>
      <dgm:spPr/>
      <dgm:t>
        <a:bodyPr/>
        <a:lstStyle/>
        <a:p>
          <a:endParaRPr lang="nl-NL"/>
        </a:p>
      </dgm:t>
    </dgm:pt>
    <dgm:pt modelId="{381E5863-486A-2348-BB7C-FBDC8D6B8FB2}" type="sibTrans" cxnId="{20C459C6-4B5F-F14A-B260-04E25F030C6D}">
      <dgm:prSet/>
      <dgm:spPr/>
      <dgm:t>
        <a:bodyPr/>
        <a:lstStyle/>
        <a:p>
          <a:endParaRPr lang="nl-NL"/>
        </a:p>
      </dgm:t>
    </dgm:pt>
    <dgm:pt modelId="{F4A74B4B-40C9-F445-9512-C4B74505361C}">
      <dgm:prSet phldrT="[Text]" custT="1"/>
      <dgm:spPr/>
      <dgm:t>
        <a:bodyPr/>
        <a:lstStyle/>
        <a:p>
          <a:pPr marL="114300" indent="0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dirty="0">
            <a:solidFill>
              <a:srgbClr val="1F497D"/>
            </a:solidFill>
          </a:endParaRPr>
        </a:p>
      </dgm:t>
    </dgm:pt>
    <dgm:pt modelId="{3E74E032-0AFF-1B4E-8969-C25D68B215C5}" type="parTrans" cxnId="{125FE575-A668-5342-95D4-A8690EDEAF2C}">
      <dgm:prSet/>
      <dgm:spPr/>
      <dgm:t>
        <a:bodyPr/>
        <a:lstStyle/>
        <a:p>
          <a:endParaRPr lang="nl-NL"/>
        </a:p>
      </dgm:t>
    </dgm:pt>
    <dgm:pt modelId="{FD7460AA-4144-024D-9709-60D409458241}" type="sibTrans" cxnId="{125FE575-A668-5342-95D4-A8690EDEAF2C}">
      <dgm:prSet/>
      <dgm:spPr/>
      <dgm:t>
        <a:bodyPr/>
        <a:lstStyle/>
        <a:p>
          <a:endParaRPr lang="nl-NL"/>
        </a:p>
      </dgm:t>
    </dgm:pt>
    <dgm:pt modelId="{12FAA1E3-3207-9044-8AAB-8BCED5B39BF6}">
      <dgm:prSet phldrT="[Text]" custT="1"/>
      <dgm:spPr/>
      <dgm:t>
        <a:bodyPr/>
        <a:lstStyle/>
        <a:p>
          <a:endParaRPr lang="en-US" sz="1800" dirty="0">
            <a:solidFill>
              <a:srgbClr val="1F497D"/>
            </a:solidFill>
            <a:latin typeface="+mn-lt"/>
          </a:endParaRPr>
        </a:p>
      </dgm:t>
    </dgm:pt>
    <dgm:pt modelId="{E9E52485-5CB9-434F-BE82-5B393F63F7CF}" type="parTrans" cxnId="{231F2C64-9296-7449-B20E-8D531F720BA5}">
      <dgm:prSet/>
      <dgm:spPr/>
      <dgm:t>
        <a:bodyPr/>
        <a:lstStyle/>
        <a:p>
          <a:endParaRPr lang="nl-NL"/>
        </a:p>
      </dgm:t>
    </dgm:pt>
    <dgm:pt modelId="{7264298E-D051-404F-9BF6-3B03D78EF209}" type="sibTrans" cxnId="{231F2C64-9296-7449-B20E-8D531F720BA5}">
      <dgm:prSet/>
      <dgm:spPr/>
      <dgm:t>
        <a:bodyPr/>
        <a:lstStyle/>
        <a:p>
          <a:endParaRPr lang="nl-NL"/>
        </a:p>
      </dgm:t>
    </dgm:pt>
    <dgm:pt modelId="{6910B4BC-6148-294B-8139-C3A4DE6B1C00}">
      <dgm:prSet phldrT="[Text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dirty="0">
            <a:solidFill>
              <a:srgbClr val="1F497D"/>
            </a:solidFill>
          </a:endParaRPr>
        </a:p>
      </dgm:t>
    </dgm:pt>
    <dgm:pt modelId="{405B3BC2-F943-A944-93BA-32156F916AFF}" type="parTrans" cxnId="{60142C86-F01F-BD4F-978C-24C98C7F646F}">
      <dgm:prSet/>
      <dgm:spPr/>
      <dgm:t>
        <a:bodyPr/>
        <a:lstStyle/>
        <a:p>
          <a:endParaRPr lang="nl-NL"/>
        </a:p>
      </dgm:t>
    </dgm:pt>
    <dgm:pt modelId="{07FAAA8B-FCE4-4142-A87F-B0C28091BAB1}" type="sibTrans" cxnId="{60142C86-F01F-BD4F-978C-24C98C7F646F}">
      <dgm:prSet/>
      <dgm:spPr/>
      <dgm:t>
        <a:bodyPr/>
        <a:lstStyle/>
        <a:p>
          <a:endParaRPr lang="nl-NL"/>
        </a:p>
      </dgm:t>
    </dgm:pt>
    <dgm:pt modelId="{957D2808-A9A8-8E4C-ABE9-0844AC9AB682}">
      <dgm:prSet phldrT="[Text]" custT="1"/>
      <dgm:spPr/>
      <dgm:t>
        <a:bodyPr/>
        <a:lstStyle/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dirty="0">
            <a:solidFill>
              <a:srgbClr val="1F497D"/>
            </a:solidFill>
          </a:endParaRPr>
        </a:p>
      </dgm:t>
    </dgm:pt>
    <dgm:pt modelId="{EB386743-5CED-C947-A0BF-BCED64996B30}" type="parTrans" cxnId="{4540D0CA-0796-0645-8FA0-74BA0A5D43DA}">
      <dgm:prSet/>
      <dgm:spPr/>
      <dgm:t>
        <a:bodyPr/>
        <a:lstStyle/>
        <a:p>
          <a:endParaRPr lang="nl-NL"/>
        </a:p>
      </dgm:t>
    </dgm:pt>
    <dgm:pt modelId="{854D4EDE-6BE4-D64A-97E6-E37FD25A2AB7}" type="sibTrans" cxnId="{4540D0CA-0796-0645-8FA0-74BA0A5D43DA}">
      <dgm:prSet/>
      <dgm:spPr/>
      <dgm:t>
        <a:bodyPr/>
        <a:lstStyle/>
        <a:p>
          <a:endParaRPr lang="nl-NL"/>
        </a:p>
      </dgm:t>
    </dgm:pt>
    <dgm:pt modelId="{748F4F50-316B-5A4A-ACA8-E5827BE63ED9}" type="pres">
      <dgm:prSet presAssocID="{99C92FF1-D96D-9F40-A2C7-B97A115D2282}" presName="Name0" presStyleCnt="0">
        <dgm:presLayoutVars>
          <dgm:dir/>
          <dgm:animLvl val="lvl"/>
          <dgm:resizeHandles val="exact"/>
        </dgm:presLayoutVars>
      </dgm:prSet>
      <dgm:spPr/>
    </dgm:pt>
    <dgm:pt modelId="{3975FF8F-4801-B745-B88D-E038BC830C65}" type="pres">
      <dgm:prSet presAssocID="{B19209A8-2A75-BA40-AD26-1752E5D18A6E}" presName="composite" presStyleCnt="0"/>
      <dgm:spPr/>
    </dgm:pt>
    <dgm:pt modelId="{EC177A88-2E0A-A548-B13B-1255290A441B}" type="pres">
      <dgm:prSet presAssocID="{B19209A8-2A75-BA40-AD26-1752E5D18A6E}" presName="parTx" presStyleLbl="alignNode1" presStyleIdx="0" presStyleCnt="3" custScaleX="107540" custScaleY="150981" custLinFactY="-46692" custLinFactNeighborX="-103" custLinFactNeighborY="-100000">
        <dgm:presLayoutVars>
          <dgm:chMax val="0"/>
          <dgm:chPref val="0"/>
          <dgm:bulletEnabled val="1"/>
        </dgm:presLayoutVars>
      </dgm:prSet>
      <dgm:spPr/>
    </dgm:pt>
    <dgm:pt modelId="{5C3A3B69-80A5-404E-A4E0-176DDB06E051}" type="pres">
      <dgm:prSet presAssocID="{B19209A8-2A75-BA40-AD26-1752E5D18A6E}" presName="desTx" presStyleLbl="alignAccFollowNode1" presStyleIdx="0" presStyleCnt="3" custScaleX="108103" custScaleY="98429" custLinFactNeighborX="-211" custLinFactNeighborY="-479">
        <dgm:presLayoutVars>
          <dgm:bulletEnabled val="1"/>
        </dgm:presLayoutVars>
      </dgm:prSet>
      <dgm:spPr/>
    </dgm:pt>
    <dgm:pt modelId="{12952061-0DB3-A642-831D-85E64A851815}" type="pres">
      <dgm:prSet presAssocID="{D9390EDE-7C9B-9741-859B-FD318C43F486}" presName="space" presStyleCnt="0"/>
      <dgm:spPr/>
    </dgm:pt>
    <dgm:pt modelId="{71B44176-ECB7-1440-BA55-8672162A7355}" type="pres">
      <dgm:prSet presAssocID="{CB97DA00-CB22-8C44-A856-DC099ED4BE25}" presName="composite" presStyleCnt="0"/>
      <dgm:spPr/>
    </dgm:pt>
    <dgm:pt modelId="{6A2B74F4-20FB-BA4E-A66A-DF74DB67AF71}" type="pres">
      <dgm:prSet presAssocID="{CB97DA00-CB22-8C44-A856-DC099ED4BE25}" presName="parTx" presStyleLbl="alignNode1" presStyleIdx="1" presStyleCnt="3" custFlipVert="0" custScaleY="108900" custLinFactNeighborX="-278" custLinFactNeighborY="-10832">
        <dgm:presLayoutVars>
          <dgm:chMax val="0"/>
          <dgm:chPref val="0"/>
          <dgm:bulletEnabled val="1"/>
        </dgm:presLayoutVars>
      </dgm:prSet>
      <dgm:spPr/>
    </dgm:pt>
    <dgm:pt modelId="{AF8A035E-5D89-DB40-BD3F-6E718F8CD26B}" type="pres">
      <dgm:prSet presAssocID="{CB97DA00-CB22-8C44-A856-DC099ED4BE25}" presName="desTx" presStyleLbl="alignAccFollowNode1" presStyleIdx="1" presStyleCnt="3" custScaleY="101050">
        <dgm:presLayoutVars>
          <dgm:bulletEnabled val="1"/>
        </dgm:presLayoutVars>
      </dgm:prSet>
      <dgm:spPr/>
    </dgm:pt>
    <dgm:pt modelId="{8B82F7F7-B28D-C14F-9A45-839408667AA7}" type="pres">
      <dgm:prSet presAssocID="{3ED11759-AEF3-E544-961F-A89C098A2F9B}" presName="space" presStyleCnt="0"/>
      <dgm:spPr/>
    </dgm:pt>
    <dgm:pt modelId="{DB925C78-C8FA-2D4F-B70E-FBC349F8C9AF}" type="pres">
      <dgm:prSet presAssocID="{79D3E039-9C2C-274C-A6A6-B0ECFA62264C}" presName="composite" presStyleCnt="0"/>
      <dgm:spPr/>
    </dgm:pt>
    <dgm:pt modelId="{7FE055FA-EB92-8C47-9D89-E6FC26B3F590}" type="pres">
      <dgm:prSet presAssocID="{79D3E039-9C2C-274C-A6A6-B0ECFA62264C}" presName="parTx" presStyleLbl="alignNode1" presStyleIdx="2" presStyleCnt="3" custScaleX="101593" custScaleY="137235" custLinFactY="-48828" custLinFactNeighborX="103" custLinFactNeighborY="-100000">
        <dgm:presLayoutVars>
          <dgm:chMax val="0"/>
          <dgm:chPref val="0"/>
          <dgm:bulletEnabled val="1"/>
        </dgm:presLayoutVars>
      </dgm:prSet>
      <dgm:spPr/>
    </dgm:pt>
    <dgm:pt modelId="{FE322DB3-9AFA-B246-A176-94A18612A237}" type="pres">
      <dgm:prSet presAssocID="{79D3E039-9C2C-274C-A6A6-B0ECFA62264C}" presName="desTx" presStyleLbl="alignAccFollowNode1" presStyleIdx="2" presStyleCnt="3" custScaleY="98227">
        <dgm:presLayoutVars>
          <dgm:bulletEnabled val="1"/>
        </dgm:presLayoutVars>
      </dgm:prSet>
      <dgm:spPr/>
    </dgm:pt>
  </dgm:ptLst>
  <dgm:cxnLst>
    <dgm:cxn modelId="{923C1604-3404-9A42-8E84-99366A243072}" srcId="{B19209A8-2A75-BA40-AD26-1752E5D18A6E}" destId="{CC03C2FB-41EB-2E4F-8A23-FDA34AFEC42F}" srcOrd="3" destOrd="0" parTransId="{E9EF8E54-3062-8445-8972-7834906197B7}" sibTransId="{24DDC052-A7F3-EF43-8AB4-302CFA01AD88}"/>
    <dgm:cxn modelId="{FB67B207-022D-4441-A223-F87D267D3B49}" srcId="{CB97DA00-CB22-8C44-A856-DC099ED4BE25}" destId="{0A37DB3C-18CA-7E40-BEFC-9B3B6EE66CDD}" srcOrd="6" destOrd="0" parTransId="{4C64A116-A180-CD42-9CFF-24985AAD5546}" sibTransId="{46B19662-C7DF-8A45-B2E0-97BC73E45B13}"/>
    <dgm:cxn modelId="{26286008-08E5-5C47-98CC-A5494E73D5FF}" srcId="{CB97DA00-CB22-8C44-A856-DC099ED4BE25}" destId="{2CC37BC6-013D-FD49-AEF2-F27520D2889B}" srcOrd="4" destOrd="0" parTransId="{26FC5B7F-E893-D347-8B0E-6146B7B937EB}" sibTransId="{46ACC8BD-9E61-CB46-9E86-FD059E70295A}"/>
    <dgm:cxn modelId="{AAA19A12-1AA7-3A44-A67B-28641E9526AE}" srcId="{79D3E039-9C2C-274C-A6A6-B0ECFA62264C}" destId="{2C3957CD-1AB6-FB4D-8749-52665C1EB67D}" srcOrd="5" destOrd="0" parTransId="{DD6B2AA0-4DBC-884B-ACF3-267D425A691E}" sibTransId="{4877E744-AE57-CE4F-8160-C93DC1FD7B93}"/>
    <dgm:cxn modelId="{13779815-0D2C-424A-8675-BEB0E963A27F}" type="presOf" srcId="{A08B7749-B29F-554F-9272-0AC224A560BD}" destId="{5C3A3B69-80A5-404E-A4E0-176DDB06E051}" srcOrd="0" destOrd="6" presId="urn:microsoft.com/office/officeart/2005/8/layout/hList1"/>
    <dgm:cxn modelId="{A6EDDA1D-D070-CC46-8067-66B15AB88CE4}" srcId="{B19209A8-2A75-BA40-AD26-1752E5D18A6E}" destId="{9EF6BF29-4003-034C-9D96-485BACC3FA52}" srcOrd="9" destOrd="0" parTransId="{028DC436-E9CD-4241-9066-1172D251EBD2}" sibTransId="{22D2B9B6-896F-B246-AFA6-3113DE681476}"/>
    <dgm:cxn modelId="{281C2827-C650-EB42-B130-27F3CC75E549}" type="presOf" srcId="{CC03C2FB-41EB-2E4F-8A23-FDA34AFEC42F}" destId="{5C3A3B69-80A5-404E-A4E0-176DDB06E051}" srcOrd="0" destOrd="3" presId="urn:microsoft.com/office/officeart/2005/8/layout/hList1"/>
    <dgm:cxn modelId="{3F09042A-001C-DD47-BB1B-01AB2B4072C8}" srcId="{B19209A8-2A75-BA40-AD26-1752E5D18A6E}" destId="{DE111D79-BBCA-B54C-9AA2-618806C70F71}" srcOrd="0" destOrd="0" parTransId="{49DBF19F-7514-C34C-A02E-A47043F623A2}" sibTransId="{301768BB-C56E-5745-A3B6-FAC34B9CF9D1}"/>
    <dgm:cxn modelId="{2414B22C-3A29-ED42-8936-E53A1329F945}" type="presOf" srcId="{DE111D79-BBCA-B54C-9AA2-618806C70F71}" destId="{5C3A3B69-80A5-404E-A4E0-176DDB06E051}" srcOrd="0" destOrd="0" presId="urn:microsoft.com/office/officeart/2005/8/layout/hList1"/>
    <dgm:cxn modelId="{7846DC2F-D7E2-E441-8C52-F0741DC31A53}" type="presOf" srcId="{C81F3131-6115-5249-AD9A-EFF3C7775F80}" destId="{FE322DB3-9AFA-B246-A176-94A18612A237}" srcOrd="0" destOrd="3" presId="urn:microsoft.com/office/officeart/2005/8/layout/hList1"/>
    <dgm:cxn modelId="{E5E4B130-37AB-E24F-B712-C284F846B3CE}" srcId="{B19209A8-2A75-BA40-AD26-1752E5D18A6E}" destId="{DBC8D1C6-87B8-5641-84F2-C52540DE84D2}" srcOrd="8" destOrd="0" parTransId="{893CFE94-B586-8F47-A09F-64E22C540777}" sibTransId="{85755C07-5566-024F-B74F-859D8F2C574A}"/>
    <dgm:cxn modelId="{000D9832-F581-3F4F-8F60-E7A1BC946DE0}" srcId="{CB97DA00-CB22-8C44-A856-DC099ED4BE25}" destId="{23EEE6C2-3658-BA45-A87B-1E49D63944DE}" srcOrd="7" destOrd="0" parTransId="{9FC8C7C7-A5CC-2A4D-96A2-9332E99ACAF6}" sibTransId="{EA0B3AD5-5715-F940-864B-B6863670448E}"/>
    <dgm:cxn modelId="{38F8C032-325F-C745-A2BA-6F91BE9E7CDF}" type="presOf" srcId="{749969BB-0E82-5E44-822B-D7BAC0055460}" destId="{AF8A035E-5D89-DB40-BD3F-6E718F8CD26B}" srcOrd="0" destOrd="2" presId="urn:microsoft.com/office/officeart/2005/8/layout/hList1"/>
    <dgm:cxn modelId="{B2FAAE3C-A682-BD48-9FEB-8A5BEE5B092D}" srcId="{B19209A8-2A75-BA40-AD26-1752E5D18A6E}" destId="{9090F065-699F-0340-8860-4D4D2F10834B}" srcOrd="2" destOrd="0" parTransId="{9124DAB4-9212-B349-A8B4-8E516E1A5575}" sibTransId="{0FACC4C7-1518-2846-89D5-A60D9A1A4607}"/>
    <dgm:cxn modelId="{987DC43D-032C-1C4C-AA2A-9F596258C7E7}" srcId="{B19209A8-2A75-BA40-AD26-1752E5D18A6E}" destId="{29CAA166-CD04-9C45-9C80-5B7F28D4296C}" srcOrd="12" destOrd="0" parTransId="{905F1257-4663-8643-8D43-6E7DB405C503}" sibTransId="{E012C3BB-0A0E-8C47-A768-74E73D45F2E1}"/>
    <dgm:cxn modelId="{FD1FF83D-1436-244C-859C-9F7557425909}" srcId="{79D3E039-9C2C-274C-A6A6-B0ECFA62264C}" destId="{4093069C-DB8F-264E-B9F6-5685B66EAD43}" srcOrd="6" destOrd="0" parTransId="{FCCA2B8C-790F-074F-8799-C70FBA0C12B8}" sibTransId="{7906714B-878F-954F-8397-20FFE6AEFEB5}"/>
    <dgm:cxn modelId="{EAD69B41-8001-F846-BD81-FBCCE8B6B5ED}" type="presOf" srcId="{2C3957CD-1AB6-FB4D-8749-52665C1EB67D}" destId="{FE322DB3-9AFA-B246-A176-94A18612A237}" srcOrd="0" destOrd="6" presId="urn:microsoft.com/office/officeart/2005/8/layout/hList1"/>
    <dgm:cxn modelId="{231F2C64-9296-7449-B20E-8D531F720BA5}" srcId="{CB97DA00-CB22-8C44-A856-DC099ED4BE25}" destId="{12FAA1E3-3207-9044-8AAB-8BCED5B39BF6}" srcOrd="0" destOrd="0" parTransId="{E9E52485-5CB9-434F-BE82-5B393F63F7CF}" sibTransId="{7264298E-D051-404F-9BF6-3B03D78EF209}"/>
    <dgm:cxn modelId="{52B40165-5A45-834F-8C07-73BD9E27B915}" srcId="{B19209A8-2A75-BA40-AD26-1752E5D18A6E}" destId="{4196E7F2-37A8-1745-AF7B-70B871ADCA94}" srcOrd="10" destOrd="0" parTransId="{D1068BAB-0541-F64D-BA3B-CF5C9E51E90F}" sibTransId="{46A5E984-C9A9-DB48-939B-8B75AF080CA1}"/>
    <dgm:cxn modelId="{DF1ABF65-E998-904D-895E-15A6500305E5}" type="presOf" srcId="{FD2FEC88-38F7-024F-9758-7CD467867988}" destId="{FE322DB3-9AFA-B246-A176-94A18612A237}" srcOrd="0" destOrd="5" presId="urn:microsoft.com/office/officeart/2005/8/layout/hList1"/>
    <dgm:cxn modelId="{97998946-0743-BD44-B706-8FF9D798E238}" type="presOf" srcId="{E79CEF14-5C66-5445-8348-EA325290F431}" destId="{AF8A035E-5D89-DB40-BD3F-6E718F8CD26B}" srcOrd="0" destOrd="1" presId="urn:microsoft.com/office/officeart/2005/8/layout/hList1"/>
    <dgm:cxn modelId="{C9FE646B-39AA-6B42-B8EF-391669470061}" srcId="{79D3E039-9C2C-274C-A6A6-B0ECFA62264C}" destId="{FD2FEC88-38F7-024F-9758-7CD467867988}" srcOrd="4" destOrd="0" parTransId="{DE412249-1853-194C-8D55-9478056CE004}" sibTransId="{FF731B89-C113-B044-996A-6536FF2EF20A}"/>
    <dgm:cxn modelId="{7BBA176C-D5CB-BD43-B9D5-E8BB7CAA014E}" srcId="{79D3E039-9C2C-274C-A6A6-B0ECFA62264C}" destId="{B6467FDF-2522-A749-B169-A20BF7C180BB}" srcOrd="0" destOrd="0" parTransId="{354BC3B2-9BCD-9644-A5DE-A052F46FD0FB}" sibTransId="{8386210B-3845-044F-AE35-4C38002AD706}"/>
    <dgm:cxn modelId="{D3BE614C-6256-9746-8E3F-BEA87C45233C}" type="presOf" srcId="{9090F065-699F-0340-8860-4D4D2F10834B}" destId="{5C3A3B69-80A5-404E-A4E0-176DDB06E051}" srcOrd="0" destOrd="2" presId="urn:microsoft.com/office/officeart/2005/8/layout/hList1"/>
    <dgm:cxn modelId="{7EEFCF6C-17DB-9948-9A8B-E1B880DF91FD}" srcId="{CB97DA00-CB22-8C44-A856-DC099ED4BE25}" destId="{749969BB-0E82-5E44-822B-D7BAC0055460}" srcOrd="2" destOrd="0" parTransId="{032FC121-602F-8A4D-977A-EF6897EB3E52}" sibTransId="{83521628-EC7E-3C4D-AE3A-717DAB6E4CCA}"/>
    <dgm:cxn modelId="{43D9D56D-3F57-4C42-8C2E-98A35AEBAD0D}" srcId="{B19209A8-2A75-BA40-AD26-1752E5D18A6E}" destId="{CEB6D051-5814-2247-9FBB-62DCAE9BB5F1}" srcOrd="1" destOrd="0" parTransId="{774E0307-51BD-AC4C-AEC0-FC98F0D444FF}" sibTransId="{88C01897-5819-E748-B2D5-9E431592D823}"/>
    <dgm:cxn modelId="{503F5F73-928D-534E-9D21-05E271AE5934}" type="presOf" srcId="{F4A74B4B-40C9-F445-9512-C4B74505361C}" destId="{5C3A3B69-80A5-404E-A4E0-176DDB06E051}" srcOrd="0" destOrd="7" presId="urn:microsoft.com/office/officeart/2005/8/layout/hList1"/>
    <dgm:cxn modelId="{4E259153-930B-9746-B214-978DD92CC0B2}" type="presOf" srcId="{CEB6D051-5814-2247-9FBB-62DCAE9BB5F1}" destId="{5C3A3B69-80A5-404E-A4E0-176DDB06E051}" srcOrd="0" destOrd="1" presId="urn:microsoft.com/office/officeart/2005/8/layout/hList1"/>
    <dgm:cxn modelId="{125FE575-A668-5342-95D4-A8690EDEAF2C}" srcId="{B19209A8-2A75-BA40-AD26-1752E5D18A6E}" destId="{F4A74B4B-40C9-F445-9512-C4B74505361C}" srcOrd="7" destOrd="0" parTransId="{3E74E032-0AFF-1B4E-8969-C25D68B215C5}" sibTransId="{FD7460AA-4144-024D-9709-60D409458241}"/>
    <dgm:cxn modelId="{C4FE3D58-5CE1-5545-8A16-DA907F03A827}" type="presOf" srcId="{B6467FDF-2522-A749-B169-A20BF7C180BB}" destId="{FE322DB3-9AFA-B246-A176-94A18612A237}" srcOrd="0" destOrd="0" presId="urn:microsoft.com/office/officeart/2005/8/layout/hList1"/>
    <dgm:cxn modelId="{4A89DE5A-CC5A-E342-955A-F860BBDC9DB1}" type="presOf" srcId="{29CAA166-CD04-9C45-9C80-5B7F28D4296C}" destId="{5C3A3B69-80A5-404E-A4E0-176DDB06E051}" srcOrd="0" destOrd="12" presId="urn:microsoft.com/office/officeart/2005/8/layout/hList1"/>
    <dgm:cxn modelId="{43F3427B-8375-3B42-A754-8CC40346E931}" type="presOf" srcId="{23EEE6C2-3658-BA45-A87B-1E49D63944DE}" destId="{AF8A035E-5D89-DB40-BD3F-6E718F8CD26B}" srcOrd="0" destOrd="7" presId="urn:microsoft.com/office/officeart/2005/8/layout/hList1"/>
    <dgm:cxn modelId="{5E16317C-D4F0-5043-96BD-41B12EDB61EE}" srcId="{B19209A8-2A75-BA40-AD26-1752E5D18A6E}" destId="{9C256947-4F24-C94C-8E4C-F6D12250082F}" srcOrd="11" destOrd="0" parTransId="{C272CA71-5EEA-FB47-9B6D-334914A3B8F4}" sibTransId="{E84C9D23-79A0-C946-BC19-40B33EA42D43}"/>
    <dgm:cxn modelId="{4B392B7F-A5D1-304E-8D12-9EC201A48662}" type="presOf" srcId="{2CC37BC6-013D-FD49-AEF2-F27520D2889B}" destId="{AF8A035E-5D89-DB40-BD3F-6E718F8CD26B}" srcOrd="0" destOrd="4" presId="urn:microsoft.com/office/officeart/2005/8/layout/hList1"/>
    <dgm:cxn modelId="{60142C86-F01F-BD4F-978C-24C98C7F646F}" srcId="{79D3E039-9C2C-274C-A6A6-B0ECFA62264C}" destId="{6910B4BC-6148-294B-8139-C3A4DE6B1C00}" srcOrd="2" destOrd="0" parTransId="{405B3BC2-F943-A944-93BA-32156F916AFF}" sibTransId="{07FAAA8B-FCE4-4142-A87F-B0C28091BAB1}"/>
    <dgm:cxn modelId="{05BCA68E-2737-C74E-BD6E-A544C2CC2DB7}" srcId="{99C92FF1-D96D-9F40-A2C7-B97A115D2282}" destId="{B19209A8-2A75-BA40-AD26-1752E5D18A6E}" srcOrd="0" destOrd="0" parTransId="{6B41F65C-6B11-3547-B790-76903668813B}" sibTransId="{D9390EDE-7C9B-9741-859B-FD318C43F486}"/>
    <dgm:cxn modelId="{31DAF692-8B17-3A44-B45F-8DD9F273210B}" srcId="{CB97DA00-CB22-8C44-A856-DC099ED4BE25}" destId="{9083F989-268D-E145-911D-E7FB35311094}" srcOrd="8" destOrd="0" parTransId="{F6A73CC6-5F67-4046-BA03-5BE5676033A9}" sibTransId="{F1547440-5D88-2B4F-8D3E-5F006C6C268B}"/>
    <dgm:cxn modelId="{6AD1BE96-55F0-DD45-A2E7-2EDEE6390141}" type="presOf" srcId="{F5C005DF-485C-AB45-B023-1A14F7498BD7}" destId="{AF8A035E-5D89-DB40-BD3F-6E718F8CD26B}" srcOrd="0" destOrd="3" presId="urn:microsoft.com/office/officeart/2005/8/layout/hList1"/>
    <dgm:cxn modelId="{91F14F97-5B5D-484E-95F2-7FCC1A7CEBB1}" srcId="{CB97DA00-CB22-8C44-A856-DC099ED4BE25}" destId="{0838B0C4-BE71-4C49-9E72-A39E7B50222E}" srcOrd="5" destOrd="0" parTransId="{67692024-842D-7B40-AA5D-3FED17098067}" sibTransId="{3A5FAA02-FAD3-7747-8EE0-4F7383CFDB2D}"/>
    <dgm:cxn modelId="{3555EE9D-AB7A-FB4B-A3DA-6C26B2DD0614}" srcId="{B19209A8-2A75-BA40-AD26-1752E5D18A6E}" destId="{BEE96DFF-4493-7141-8A5D-F589FE1063DF}" srcOrd="4" destOrd="0" parTransId="{1A495F91-FDC0-4A45-8FAC-FCD23B2D451D}" sibTransId="{27BAC266-4D8C-7B4F-B222-6734B872B7AD}"/>
    <dgm:cxn modelId="{C7E7B2A1-22E8-934D-B771-C2BB479E49FD}" srcId="{CB97DA00-CB22-8C44-A856-DC099ED4BE25}" destId="{E79CEF14-5C66-5445-8348-EA325290F431}" srcOrd="1" destOrd="0" parTransId="{16062676-0E3C-6B49-8399-908403A58434}" sibTransId="{CBC45D2B-AA74-E14A-B1E4-10EDAD7DCC8F}"/>
    <dgm:cxn modelId="{69DF3FA8-28B8-C14E-BDCF-C2F248562205}" type="presOf" srcId="{CA2F6759-AC39-A347-89F1-161D11CAAFFA}" destId="{5C3A3B69-80A5-404E-A4E0-176DDB06E051}" srcOrd="0" destOrd="13" presId="urn:microsoft.com/office/officeart/2005/8/layout/hList1"/>
    <dgm:cxn modelId="{9A942AB0-359A-B441-8E6A-AA8F8A4AC928}" type="presOf" srcId="{6910B4BC-6148-294B-8139-C3A4DE6B1C00}" destId="{FE322DB3-9AFA-B246-A176-94A18612A237}" srcOrd="0" destOrd="2" presId="urn:microsoft.com/office/officeart/2005/8/layout/hList1"/>
    <dgm:cxn modelId="{1E6DF6B0-722B-674C-92C9-90A9F7A06040}" srcId="{CB97DA00-CB22-8C44-A856-DC099ED4BE25}" destId="{F5C005DF-485C-AB45-B023-1A14F7498BD7}" srcOrd="3" destOrd="0" parTransId="{46075DDD-5AD1-5F4D-82FA-82599922914D}" sibTransId="{D906F1D0-4978-B34F-AFEC-A7E849181AD2}"/>
    <dgm:cxn modelId="{66F955B1-04C6-1042-85DA-FB54AC0DBD34}" type="presOf" srcId="{CB97DA00-CB22-8C44-A856-DC099ED4BE25}" destId="{6A2B74F4-20FB-BA4E-A66A-DF74DB67AF71}" srcOrd="0" destOrd="0" presId="urn:microsoft.com/office/officeart/2005/8/layout/hList1"/>
    <dgm:cxn modelId="{15E14AB6-6467-C94F-A920-526B5CA7A3C8}" type="presOf" srcId="{9083F989-268D-E145-911D-E7FB35311094}" destId="{AF8A035E-5D89-DB40-BD3F-6E718F8CD26B}" srcOrd="0" destOrd="8" presId="urn:microsoft.com/office/officeart/2005/8/layout/hList1"/>
    <dgm:cxn modelId="{82A377C0-6A2C-D548-9E9B-ED72777BAC01}" type="presOf" srcId="{BEE96DFF-4493-7141-8A5D-F589FE1063DF}" destId="{5C3A3B69-80A5-404E-A4E0-176DDB06E051}" srcOrd="0" destOrd="4" presId="urn:microsoft.com/office/officeart/2005/8/layout/hList1"/>
    <dgm:cxn modelId="{2967C4C0-D8D2-CA44-9385-1A4903FC4ADA}" type="presOf" srcId="{4093069C-DB8F-264E-B9F6-5685B66EAD43}" destId="{FE322DB3-9AFA-B246-A176-94A18612A237}" srcOrd="0" destOrd="7" presId="urn:microsoft.com/office/officeart/2005/8/layout/hList1"/>
    <dgm:cxn modelId="{861518C3-AD75-BA4F-8342-F397F9B57883}" srcId="{B19209A8-2A75-BA40-AD26-1752E5D18A6E}" destId="{CA2F6759-AC39-A347-89F1-161D11CAAFFA}" srcOrd="13" destOrd="0" parTransId="{2D1918AF-2668-BE42-8790-B39F56594666}" sibTransId="{CE812E99-00EE-4642-AC25-56B32BD807FC}"/>
    <dgm:cxn modelId="{FD0E12C4-5AD8-EC41-9DDC-4CBBB90AA65B}" type="presOf" srcId="{9EF6BF29-4003-034C-9D96-485BACC3FA52}" destId="{5C3A3B69-80A5-404E-A4E0-176DDB06E051}" srcOrd="0" destOrd="9" presId="urn:microsoft.com/office/officeart/2005/8/layout/hList1"/>
    <dgm:cxn modelId="{20C459C6-4B5F-F14A-B260-04E25F030C6D}" srcId="{B19209A8-2A75-BA40-AD26-1752E5D18A6E}" destId="{CD5EE0E4-5970-9049-8DEA-1FC40D58D98E}" srcOrd="5" destOrd="0" parTransId="{FE3850F2-0565-0A43-9629-B9731033E4B0}" sibTransId="{381E5863-486A-2348-BB7C-FBDC8D6B8FB2}"/>
    <dgm:cxn modelId="{4540D0CA-0796-0645-8FA0-74BA0A5D43DA}" srcId="{79D3E039-9C2C-274C-A6A6-B0ECFA62264C}" destId="{957D2808-A9A8-8E4C-ABE9-0844AC9AB682}" srcOrd="3" destOrd="0" parTransId="{EB386743-5CED-C947-A0BF-BCED64996B30}" sibTransId="{854D4EDE-6BE4-D64A-97E6-E37FD25A2AB7}"/>
    <dgm:cxn modelId="{F8F02ED2-BCD5-0540-A505-B8C34792A8B9}" type="presOf" srcId="{DBC8D1C6-87B8-5641-84F2-C52540DE84D2}" destId="{5C3A3B69-80A5-404E-A4E0-176DDB06E051}" srcOrd="0" destOrd="8" presId="urn:microsoft.com/office/officeart/2005/8/layout/hList1"/>
    <dgm:cxn modelId="{A49B99DD-5011-6346-AB1C-E98C1A287AEB}" type="presOf" srcId="{0838B0C4-BE71-4C49-9E72-A39E7B50222E}" destId="{AF8A035E-5D89-DB40-BD3F-6E718F8CD26B}" srcOrd="0" destOrd="5" presId="urn:microsoft.com/office/officeart/2005/8/layout/hList1"/>
    <dgm:cxn modelId="{F00047DF-5446-6B44-943A-05D913EAD905}" srcId="{B19209A8-2A75-BA40-AD26-1752E5D18A6E}" destId="{A08B7749-B29F-554F-9272-0AC224A560BD}" srcOrd="6" destOrd="0" parTransId="{FBFCF01C-AC5B-C842-8529-42471F150046}" sibTransId="{DD2B3754-D44D-8F40-B5B0-FE902FD4E3BD}"/>
    <dgm:cxn modelId="{F1484CDF-A56C-6D43-B3C4-E2227F36E3C5}" type="presOf" srcId="{CD5EE0E4-5970-9049-8DEA-1FC40D58D98E}" destId="{5C3A3B69-80A5-404E-A4E0-176DDB06E051}" srcOrd="0" destOrd="5" presId="urn:microsoft.com/office/officeart/2005/8/layout/hList1"/>
    <dgm:cxn modelId="{04ED4EE3-4AB8-9844-95E3-7DA34BFEAA14}" type="presOf" srcId="{9C256947-4F24-C94C-8E4C-F6D12250082F}" destId="{5C3A3B69-80A5-404E-A4E0-176DDB06E051}" srcOrd="0" destOrd="11" presId="urn:microsoft.com/office/officeart/2005/8/layout/hList1"/>
    <dgm:cxn modelId="{CA83C6E3-F8F0-2542-A946-5E8D06494314}" srcId="{79D3E039-9C2C-274C-A6A6-B0ECFA62264C}" destId="{641BEB3C-680D-6A49-84C8-F349494C3768}" srcOrd="1" destOrd="0" parTransId="{5B916A7D-3ABB-3646-8830-03AB94CFB1F3}" sibTransId="{01C2DF58-6190-C14E-887E-928E039A1C21}"/>
    <dgm:cxn modelId="{CFD222E4-E390-4944-ADF6-5751EC92FB80}" type="presOf" srcId="{0A37DB3C-18CA-7E40-BEFC-9B3B6EE66CDD}" destId="{AF8A035E-5D89-DB40-BD3F-6E718F8CD26B}" srcOrd="0" destOrd="6" presId="urn:microsoft.com/office/officeart/2005/8/layout/hList1"/>
    <dgm:cxn modelId="{532B8FE7-0DCB-1542-8221-58276FA59ED1}" srcId="{6910B4BC-6148-294B-8139-C3A4DE6B1C00}" destId="{C81F3131-6115-5249-AD9A-EFF3C7775F80}" srcOrd="0" destOrd="0" parTransId="{86127662-614A-1C4F-97D9-73B756027F07}" sibTransId="{2C4811F3-89A9-384B-BB64-E80DE45372D1}"/>
    <dgm:cxn modelId="{B9506BE8-B88D-7B49-8140-7E8FDE16E9AA}" type="presOf" srcId="{641BEB3C-680D-6A49-84C8-F349494C3768}" destId="{FE322DB3-9AFA-B246-A176-94A18612A237}" srcOrd="0" destOrd="1" presId="urn:microsoft.com/office/officeart/2005/8/layout/hList1"/>
    <dgm:cxn modelId="{804E4FE8-25F3-484A-B93C-07D56CB89E83}" type="presOf" srcId="{12FAA1E3-3207-9044-8AAB-8BCED5B39BF6}" destId="{AF8A035E-5D89-DB40-BD3F-6E718F8CD26B}" srcOrd="0" destOrd="0" presId="urn:microsoft.com/office/officeart/2005/8/layout/hList1"/>
    <dgm:cxn modelId="{49ED77EC-ADBB-7046-A60C-68E754A24737}" type="presOf" srcId="{957D2808-A9A8-8E4C-ABE9-0844AC9AB682}" destId="{FE322DB3-9AFA-B246-A176-94A18612A237}" srcOrd="0" destOrd="4" presId="urn:microsoft.com/office/officeart/2005/8/layout/hList1"/>
    <dgm:cxn modelId="{77A26EED-2675-AF43-A9B5-2188EF68F054}" type="presOf" srcId="{99C92FF1-D96D-9F40-A2C7-B97A115D2282}" destId="{748F4F50-316B-5A4A-ACA8-E5827BE63ED9}" srcOrd="0" destOrd="0" presId="urn:microsoft.com/office/officeart/2005/8/layout/hList1"/>
    <dgm:cxn modelId="{EB8FDFF0-1325-BA45-B49E-A06E491308C0}" type="presOf" srcId="{B19209A8-2A75-BA40-AD26-1752E5D18A6E}" destId="{EC177A88-2E0A-A548-B13B-1255290A441B}" srcOrd="0" destOrd="0" presId="urn:microsoft.com/office/officeart/2005/8/layout/hList1"/>
    <dgm:cxn modelId="{C37D3DF4-D2EB-AA43-9D87-701EF9FA78C5}" type="presOf" srcId="{79D3E039-9C2C-274C-A6A6-B0ECFA62264C}" destId="{7FE055FA-EB92-8C47-9D89-E6FC26B3F590}" srcOrd="0" destOrd="0" presId="urn:microsoft.com/office/officeart/2005/8/layout/hList1"/>
    <dgm:cxn modelId="{BE29FAF8-EBFC-A146-801E-7E09B95B690D}" srcId="{99C92FF1-D96D-9F40-A2C7-B97A115D2282}" destId="{CB97DA00-CB22-8C44-A856-DC099ED4BE25}" srcOrd="1" destOrd="0" parTransId="{25B74BDA-D28F-9645-80FD-5D1833FA096B}" sibTransId="{3ED11759-AEF3-E544-961F-A89C098A2F9B}"/>
    <dgm:cxn modelId="{7C8A2BF9-6B07-2743-BCA6-B5B9D1C28684}" srcId="{99C92FF1-D96D-9F40-A2C7-B97A115D2282}" destId="{79D3E039-9C2C-274C-A6A6-B0ECFA62264C}" srcOrd="2" destOrd="0" parTransId="{6B5F0C55-EB94-E44F-8667-06C15874FBE5}" sibTransId="{13D4FC4D-DFAD-F346-A7BF-99D9DC63EAC6}"/>
    <dgm:cxn modelId="{7DB1A4FF-D5D9-3B40-B8A3-CC55E73755F2}" type="presOf" srcId="{4196E7F2-37A8-1745-AF7B-70B871ADCA94}" destId="{5C3A3B69-80A5-404E-A4E0-176DDB06E051}" srcOrd="0" destOrd="10" presId="urn:microsoft.com/office/officeart/2005/8/layout/hList1"/>
    <dgm:cxn modelId="{040614C3-D188-844A-BE8A-0F268557F76C}" type="presParOf" srcId="{748F4F50-316B-5A4A-ACA8-E5827BE63ED9}" destId="{3975FF8F-4801-B745-B88D-E038BC830C65}" srcOrd="0" destOrd="0" presId="urn:microsoft.com/office/officeart/2005/8/layout/hList1"/>
    <dgm:cxn modelId="{7AF4EBCC-6F4C-3347-97D5-50455A3C2679}" type="presParOf" srcId="{3975FF8F-4801-B745-B88D-E038BC830C65}" destId="{EC177A88-2E0A-A548-B13B-1255290A441B}" srcOrd="0" destOrd="0" presId="urn:microsoft.com/office/officeart/2005/8/layout/hList1"/>
    <dgm:cxn modelId="{0DA24606-F9F9-AA43-B3CA-1AFA74A68850}" type="presParOf" srcId="{3975FF8F-4801-B745-B88D-E038BC830C65}" destId="{5C3A3B69-80A5-404E-A4E0-176DDB06E051}" srcOrd="1" destOrd="0" presId="urn:microsoft.com/office/officeart/2005/8/layout/hList1"/>
    <dgm:cxn modelId="{5697B104-4E71-4342-9008-334C53EE4EE0}" type="presParOf" srcId="{748F4F50-316B-5A4A-ACA8-E5827BE63ED9}" destId="{12952061-0DB3-A642-831D-85E64A851815}" srcOrd="1" destOrd="0" presId="urn:microsoft.com/office/officeart/2005/8/layout/hList1"/>
    <dgm:cxn modelId="{98032242-4957-BC47-8FA8-C03729364538}" type="presParOf" srcId="{748F4F50-316B-5A4A-ACA8-E5827BE63ED9}" destId="{71B44176-ECB7-1440-BA55-8672162A7355}" srcOrd="2" destOrd="0" presId="urn:microsoft.com/office/officeart/2005/8/layout/hList1"/>
    <dgm:cxn modelId="{25060A44-3668-9944-8750-C2A87103D79C}" type="presParOf" srcId="{71B44176-ECB7-1440-BA55-8672162A7355}" destId="{6A2B74F4-20FB-BA4E-A66A-DF74DB67AF71}" srcOrd="0" destOrd="0" presId="urn:microsoft.com/office/officeart/2005/8/layout/hList1"/>
    <dgm:cxn modelId="{64CB657D-EC75-7A4B-BB7F-0CDD22E13DE3}" type="presParOf" srcId="{71B44176-ECB7-1440-BA55-8672162A7355}" destId="{AF8A035E-5D89-DB40-BD3F-6E718F8CD26B}" srcOrd="1" destOrd="0" presId="urn:microsoft.com/office/officeart/2005/8/layout/hList1"/>
    <dgm:cxn modelId="{3D443639-3DA4-8542-A07C-DD4DA9C8B2F8}" type="presParOf" srcId="{748F4F50-316B-5A4A-ACA8-E5827BE63ED9}" destId="{8B82F7F7-B28D-C14F-9A45-839408667AA7}" srcOrd="3" destOrd="0" presId="urn:microsoft.com/office/officeart/2005/8/layout/hList1"/>
    <dgm:cxn modelId="{23D66DD7-3DA3-B94B-861D-C619D0825098}" type="presParOf" srcId="{748F4F50-316B-5A4A-ACA8-E5827BE63ED9}" destId="{DB925C78-C8FA-2D4F-B70E-FBC349F8C9AF}" srcOrd="4" destOrd="0" presId="urn:microsoft.com/office/officeart/2005/8/layout/hList1"/>
    <dgm:cxn modelId="{A7C5115C-75AF-BA45-AE96-8D5CA794F5E5}" type="presParOf" srcId="{DB925C78-C8FA-2D4F-B70E-FBC349F8C9AF}" destId="{7FE055FA-EB92-8C47-9D89-E6FC26B3F590}" srcOrd="0" destOrd="0" presId="urn:microsoft.com/office/officeart/2005/8/layout/hList1"/>
    <dgm:cxn modelId="{8F1ACD93-88A6-E548-9AB7-D16356263444}" type="presParOf" srcId="{DB925C78-C8FA-2D4F-B70E-FBC349F8C9AF}" destId="{FE322DB3-9AFA-B246-A176-94A18612A2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77A88-2E0A-A548-B13B-1255290A441B}">
      <dsp:nvSpPr>
        <dsp:cNvPr id="0" name=""/>
        <dsp:cNvSpPr/>
      </dsp:nvSpPr>
      <dsp:spPr>
        <a:xfrm>
          <a:off x="13019" y="0"/>
          <a:ext cx="2879335" cy="11517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Cognitieve</a:t>
          </a:r>
          <a:r>
            <a:rPr lang="en-US" sz="1800" b="1" kern="1200" dirty="0"/>
            <a:t> </a:t>
          </a:r>
          <a:r>
            <a:rPr lang="en-US" sz="1800" b="1" kern="1200" dirty="0" err="1"/>
            <a:t>herstructurering</a:t>
          </a:r>
          <a:endParaRPr lang="en-US" sz="1800" b="1" kern="1200" dirty="0"/>
        </a:p>
      </dsp:txBody>
      <dsp:txXfrm>
        <a:off x="13019" y="0"/>
        <a:ext cx="2879335" cy="1151734"/>
      </dsp:txXfrm>
    </dsp:sp>
    <dsp:sp modelId="{5C3A3B69-80A5-404E-A4E0-176DDB06E051}">
      <dsp:nvSpPr>
        <dsp:cNvPr id="0" name=""/>
        <dsp:cNvSpPr/>
      </dsp:nvSpPr>
      <dsp:spPr>
        <a:xfrm>
          <a:off x="2590" y="1087028"/>
          <a:ext cx="2894409" cy="39144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>
              <a:solidFill>
                <a:srgbClr val="1F497D"/>
              </a:solidFill>
            </a:rPr>
            <a:t>Reframing</a:t>
          </a: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 err="1">
              <a:solidFill>
                <a:srgbClr val="1F497D"/>
              </a:solidFill>
            </a:rPr>
            <a:t>Perspectief</a:t>
          </a:r>
          <a:r>
            <a:rPr lang="en-US" sz="1800" kern="1200" dirty="0">
              <a:solidFill>
                <a:srgbClr val="1F497D"/>
              </a:solidFill>
            </a:rPr>
            <a:t> </a:t>
          </a:r>
          <a:r>
            <a:rPr lang="en-US" sz="1800" kern="1200" dirty="0" err="1">
              <a:solidFill>
                <a:srgbClr val="1F497D"/>
              </a:solidFill>
            </a:rPr>
            <a:t>veranderen</a:t>
          </a: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 err="1">
              <a:solidFill>
                <a:srgbClr val="1F497D"/>
              </a:solidFill>
            </a:rPr>
            <a:t>Eerdere</a:t>
          </a:r>
          <a:r>
            <a:rPr lang="en-US" sz="1800" kern="1200" dirty="0">
              <a:solidFill>
                <a:srgbClr val="1F497D"/>
              </a:solidFill>
            </a:rPr>
            <a:t> </a:t>
          </a:r>
          <a:r>
            <a:rPr lang="en-US" sz="1800" kern="1200" dirty="0" err="1">
              <a:solidFill>
                <a:srgbClr val="1F497D"/>
              </a:solidFill>
            </a:rPr>
            <a:t>succeservaringen</a:t>
          </a:r>
          <a:r>
            <a:rPr lang="en-US" sz="1800" kern="1200" dirty="0">
              <a:solidFill>
                <a:srgbClr val="1F497D"/>
              </a:solidFill>
            </a:rPr>
            <a:t> </a:t>
          </a: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 err="1">
              <a:solidFill>
                <a:srgbClr val="1F497D"/>
              </a:solidFill>
            </a:rPr>
            <a:t>Gedachten</a:t>
          </a:r>
          <a:r>
            <a:rPr lang="en-US" sz="1800" kern="1200" dirty="0">
              <a:solidFill>
                <a:srgbClr val="1F497D"/>
              </a:solidFill>
            </a:rPr>
            <a:t> </a:t>
          </a:r>
          <a:r>
            <a:rPr lang="en-US" sz="1800" kern="1200" dirty="0" err="1">
              <a:solidFill>
                <a:srgbClr val="1F497D"/>
              </a:solidFill>
            </a:rPr>
            <a:t>uitdagen</a:t>
          </a: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 err="1">
              <a:solidFill>
                <a:srgbClr val="1F497D"/>
              </a:solidFill>
            </a:rPr>
            <a:t>Exploratie</a:t>
          </a:r>
          <a:r>
            <a:rPr lang="en-US" sz="1800" kern="1200" dirty="0">
              <a:solidFill>
                <a:srgbClr val="1F497D"/>
              </a:solidFill>
            </a:rPr>
            <a:t> van </a:t>
          </a:r>
          <a:r>
            <a:rPr lang="en-US" sz="1800" kern="1200" dirty="0" err="1">
              <a:solidFill>
                <a:srgbClr val="1F497D"/>
              </a:solidFill>
            </a:rPr>
            <a:t>opties</a:t>
          </a: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 err="1">
              <a:solidFill>
                <a:srgbClr val="1F497D"/>
              </a:solidFill>
            </a:rPr>
            <a:t>Zelfbevestiging</a:t>
          </a: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500" kern="1200" dirty="0"/>
        </a:p>
      </dsp:txBody>
      <dsp:txXfrm>
        <a:off x="2590" y="1087028"/>
        <a:ext cx="2894409" cy="3914453"/>
      </dsp:txXfrm>
    </dsp:sp>
    <dsp:sp modelId="{6A2B74F4-20FB-BA4E-A66A-DF74DB67AF71}">
      <dsp:nvSpPr>
        <dsp:cNvPr id="0" name=""/>
        <dsp:cNvSpPr/>
      </dsp:nvSpPr>
      <dsp:spPr>
        <a:xfrm>
          <a:off x="3269683" y="0"/>
          <a:ext cx="2677455" cy="10728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Gedragsmatige</a:t>
          </a:r>
          <a:r>
            <a:rPr lang="en-US" sz="1800" b="1" kern="1200" dirty="0"/>
            <a:t> </a:t>
          </a:r>
          <a:r>
            <a:rPr lang="en-US" sz="1800" b="1" kern="1200" dirty="0" err="1"/>
            <a:t>aanpak</a:t>
          </a:r>
          <a:endParaRPr lang="en-US" sz="1800" b="1" kern="1200" dirty="0"/>
        </a:p>
      </dsp:txBody>
      <dsp:txXfrm>
        <a:off x="3269683" y="0"/>
        <a:ext cx="2677455" cy="1072856"/>
      </dsp:txXfrm>
    </dsp:sp>
    <dsp:sp modelId="{AF8A035E-5D89-DB40-BD3F-6E718F8CD26B}">
      <dsp:nvSpPr>
        <dsp:cNvPr id="0" name=""/>
        <dsp:cNvSpPr/>
      </dsp:nvSpPr>
      <dsp:spPr>
        <a:xfrm>
          <a:off x="3277127" y="1063767"/>
          <a:ext cx="2677455" cy="40186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solidFill>
              <a:srgbClr val="1F497D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rgbClr val="1F497D"/>
              </a:solidFill>
              <a:latin typeface="+mn-lt"/>
            </a:rPr>
            <a:t>Lichamelijke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 </a:t>
          </a:r>
          <a:r>
            <a:rPr lang="en-US" sz="1800" kern="1200" dirty="0" err="1">
              <a:solidFill>
                <a:srgbClr val="1F497D"/>
              </a:solidFill>
              <a:latin typeface="+mn-lt"/>
            </a:rPr>
            <a:t>bezigheden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, sport, </a:t>
          </a:r>
          <a:r>
            <a:rPr lang="en-US" sz="1800" kern="1200" dirty="0" err="1">
              <a:solidFill>
                <a:srgbClr val="1F497D"/>
              </a:solidFill>
              <a:latin typeface="+mn-lt"/>
            </a:rPr>
            <a:t>wandelen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, yoga</a:t>
          </a:r>
          <a:r>
            <a:rPr lang="mr-IN" sz="1800" kern="1200" dirty="0">
              <a:solidFill>
                <a:srgbClr val="1F497D"/>
              </a:solidFill>
              <a:latin typeface="+mn-lt"/>
            </a:rPr>
            <a:t>…</a:t>
          </a:r>
          <a:endParaRPr lang="en-US" sz="1800" kern="1200" dirty="0">
            <a:solidFill>
              <a:srgbClr val="1F497D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solidFill>
              <a:srgbClr val="1F497D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rgbClr val="1F497D"/>
              </a:solidFill>
              <a:latin typeface="+mn-lt"/>
            </a:rPr>
            <a:t>Sociale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 </a:t>
          </a:r>
          <a:r>
            <a:rPr lang="en-US" sz="1800" kern="1200" dirty="0" err="1">
              <a:solidFill>
                <a:srgbClr val="1F497D"/>
              </a:solidFill>
              <a:latin typeface="+mn-lt"/>
            </a:rPr>
            <a:t>steun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solidFill>
              <a:srgbClr val="1F497D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rgbClr val="1F497D"/>
              </a:solidFill>
              <a:latin typeface="+mn-lt"/>
            </a:rPr>
            <a:t>Gezond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 </a:t>
          </a:r>
          <a:r>
            <a:rPr lang="en-US" sz="1800" kern="1200" dirty="0" err="1">
              <a:solidFill>
                <a:srgbClr val="1F497D"/>
              </a:solidFill>
              <a:latin typeface="+mn-lt"/>
            </a:rPr>
            <a:t>stressmanagement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 (hobbies etc.)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solidFill>
              <a:srgbClr val="1F497D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solidFill>
                <a:srgbClr val="1F497D"/>
              </a:solidFill>
              <a:latin typeface="+mn-lt"/>
            </a:rPr>
            <a:t>Zelfzorg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 </a:t>
          </a:r>
          <a:r>
            <a:rPr lang="mr-IN" sz="1800" kern="1200" dirty="0">
              <a:solidFill>
                <a:srgbClr val="1F497D"/>
              </a:solidFill>
              <a:latin typeface="+mn-lt"/>
            </a:rPr>
            <a:t>–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 </a:t>
          </a:r>
          <a:r>
            <a:rPr lang="en-US" sz="1800" kern="1200" dirty="0" err="1">
              <a:solidFill>
                <a:srgbClr val="1F497D"/>
              </a:solidFill>
              <a:latin typeface="+mn-lt"/>
            </a:rPr>
            <a:t>eten</a:t>
          </a:r>
          <a:r>
            <a:rPr lang="en-US" sz="1800" kern="1200" dirty="0">
              <a:solidFill>
                <a:srgbClr val="1F497D"/>
              </a:solidFill>
              <a:latin typeface="+mn-lt"/>
            </a:rPr>
            <a:t>, </a:t>
          </a:r>
          <a:r>
            <a:rPr lang="en-US" sz="1800" kern="1200" dirty="0" err="1">
              <a:solidFill>
                <a:srgbClr val="1F497D"/>
              </a:solidFill>
              <a:latin typeface="+mn-lt"/>
            </a:rPr>
            <a:t>bioritme</a:t>
          </a:r>
          <a:endParaRPr lang="en-US" sz="1800" kern="1200" dirty="0">
            <a:solidFill>
              <a:srgbClr val="1F497D"/>
            </a:solidFill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3277127" y="1063767"/>
        <a:ext cx="2677455" cy="4018688"/>
      </dsp:txXfrm>
    </dsp:sp>
    <dsp:sp modelId="{7FE055FA-EB92-8C47-9D89-E6FC26B3F590}">
      <dsp:nvSpPr>
        <dsp:cNvPr id="0" name=""/>
        <dsp:cNvSpPr/>
      </dsp:nvSpPr>
      <dsp:spPr>
        <a:xfrm>
          <a:off x="6331817" y="0"/>
          <a:ext cx="2720107" cy="10880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Zingeving</a:t>
          </a:r>
          <a:endParaRPr lang="en-US" sz="1800" b="1" kern="1200" dirty="0"/>
        </a:p>
      </dsp:txBody>
      <dsp:txXfrm>
        <a:off x="6331817" y="0"/>
        <a:ext cx="2720107" cy="1088042"/>
      </dsp:txXfrm>
    </dsp:sp>
    <dsp:sp modelId="{FE322DB3-9AFA-B246-A176-94A18612A237}">
      <dsp:nvSpPr>
        <dsp:cNvPr id="0" name=""/>
        <dsp:cNvSpPr/>
      </dsp:nvSpPr>
      <dsp:spPr>
        <a:xfrm>
          <a:off x="6350385" y="1137997"/>
          <a:ext cx="2677455" cy="38371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>
              <a:solidFill>
                <a:srgbClr val="1F497D"/>
              </a:solidFill>
            </a:rPr>
            <a:t>Hoe </a:t>
          </a:r>
          <a:r>
            <a:rPr lang="en-US" sz="1800" kern="1200" dirty="0" err="1">
              <a:solidFill>
                <a:srgbClr val="1F497D"/>
              </a:solidFill>
            </a:rPr>
            <a:t>leidt</a:t>
          </a:r>
          <a:r>
            <a:rPr lang="en-US" sz="1800" kern="1200" dirty="0">
              <a:solidFill>
                <a:srgbClr val="1F497D"/>
              </a:solidFill>
            </a:rPr>
            <a:t> </a:t>
          </a:r>
          <a:r>
            <a:rPr lang="en-US" sz="1800" kern="1200" dirty="0" err="1">
              <a:solidFill>
                <a:srgbClr val="1F497D"/>
              </a:solidFill>
            </a:rPr>
            <a:t>dit</a:t>
          </a:r>
          <a:r>
            <a:rPr lang="en-US" sz="1800" kern="1200" dirty="0">
              <a:solidFill>
                <a:srgbClr val="1F497D"/>
              </a:solidFill>
            </a:rPr>
            <a:t> </a:t>
          </a:r>
          <a:r>
            <a:rPr lang="en-US" sz="1800" kern="1200" dirty="0" err="1">
              <a:solidFill>
                <a:srgbClr val="1F497D"/>
              </a:solidFill>
            </a:rPr>
            <a:t>allemaal</a:t>
          </a:r>
          <a:r>
            <a:rPr lang="en-US" sz="1800" kern="1200" dirty="0">
              <a:solidFill>
                <a:srgbClr val="1F497D"/>
              </a:solidFill>
            </a:rPr>
            <a:t> tot </a:t>
          </a:r>
          <a:r>
            <a:rPr lang="en-US" sz="1800" kern="1200" dirty="0" err="1">
              <a:solidFill>
                <a:srgbClr val="1F497D"/>
              </a:solidFill>
            </a:rPr>
            <a:t>een</a:t>
          </a:r>
          <a:r>
            <a:rPr lang="en-US" sz="1800" kern="1200" dirty="0">
              <a:solidFill>
                <a:srgbClr val="1F497D"/>
              </a:solidFill>
            </a:rPr>
            <a:t> </a:t>
          </a:r>
          <a:r>
            <a:rPr lang="en-US" sz="1800" kern="1200" dirty="0" err="1">
              <a:solidFill>
                <a:srgbClr val="1F497D"/>
              </a:solidFill>
            </a:rPr>
            <a:t>doel</a:t>
          </a:r>
          <a:r>
            <a:rPr lang="en-US" sz="1800" kern="1200" dirty="0">
              <a:solidFill>
                <a:srgbClr val="1F497D"/>
              </a:solidFill>
            </a:rPr>
            <a:t>?</a:t>
          </a:r>
        </a:p>
        <a:p>
          <a:pPr lvl="1" algn="l">
            <a:spcBef>
              <a:spcPct val="0"/>
            </a:spcBef>
          </a:pP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800" kern="1200" dirty="0">
              <a:solidFill>
                <a:srgbClr val="1F497D"/>
              </a:solidFill>
              <a:latin typeface="+mj-lt"/>
            </a:rPr>
            <a:t>Psychologische zelfzorg</a:t>
          </a: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>
            <a:solidFill>
              <a:srgbClr val="1F497D"/>
            </a:solidFill>
          </a:endParaRPr>
        </a:p>
        <a:p>
          <a:pPr marL="114300" lvl="2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800" kern="1200" dirty="0">
              <a:solidFill>
                <a:srgbClr val="1F497D"/>
              </a:solidFill>
              <a:latin typeface="+mj-lt"/>
            </a:rPr>
            <a:t>Ademhaling en ontspanningsoefening</a:t>
          </a: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800" kern="1200" dirty="0" err="1">
              <a:solidFill>
                <a:srgbClr val="1F497D"/>
              </a:solidFill>
              <a:latin typeface="+mj-lt"/>
            </a:rPr>
            <a:t>Mindfulness</a:t>
          </a: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800" kern="1200" dirty="0">
            <a:solidFill>
              <a:srgbClr val="1F497D"/>
            </a:solidFill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 err="1">
              <a:solidFill>
                <a:srgbClr val="1F497D"/>
              </a:solidFill>
            </a:rPr>
            <a:t>Spiritualiteit</a:t>
          </a:r>
          <a:r>
            <a:rPr lang="en-US" sz="1800" kern="1200" dirty="0">
              <a:solidFill>
                <a:srgbClr val="1F497D"/>
              </a:solidFill>
            </a:rPr>
            <a:t> / </a:t>
          </a:r>
          <a:r>
            <a:rPr lang="en-US" sz="1800" kern="1200" dirty="0" err="1">
              <a:solidFill>
                <a:srgbClr val="1F497D"/>
              </a:solidFill>
            </a:rPr>
            <a:t>religie</a:t>
          </a:r>
          <a:endParaRPr lang="en-US" sz="1800" kern="1200" dirty="0">
            <a:solidFill>
              <a:srgbClr val="1F497D"/>
            </a:solidFill>
          </a:endParaRPr>
        </a:p>
      </dsp:txBody>
      <dsp:txXfrm>
        <a:off x="6350385" y="1137997"/>
        <a:ext cx="2677455" cy="3837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642FA-C205-974B-823F-DD16E42E7681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835B3-E56D-B64F-85FE-3C403C84D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56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343401"/>
            <a:ext cx="5486400" cy="4364733"/>
          </a:xfrm>
        </p:spPr>
        <p:txBody>
          <a:bodyPr>
            <a:normAutofit lnSpcReduction="10000"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Brian</a:t>
            </a:r>
            <a:r>
              <a:rPr lang="nl-NL" dirty="0"/>
              <a:t> Goldman, SEH arts</a:t>
            </a:r>
            <a:r>
              <a:rPr lang="nl-NL" baseline="0" dirty="0"/>
              <a:t> in zijn </a:t>
            </a:r>
            <a:r>
              <a:rPr lang="nl-NL" baseline="0" dirty="0" err="1"/>
              <a:t>Tedtalk</a:t>
            </a:r>
            <a:r>
              <a:rPr lang="nl-NL" baseline="0" dirty="0"/>
              <a:t> </a:t>
            </a:r>
            <a:r>
              <a:rPr lang="nl-NL" dirty="0"/>
              <a:t>zegt het zo treffend :</a:t>
            </a:r>
            <a:r>
              <a:rPr lang="nl-NL" baseline="0" dirty="0"/>
              <a:t> ALONE / ASHAMED and UNSUPPORTED.</a:t>
            </a:r>
          </a:p>
          <a:p>
            <a:r>
              <a:rPr lang="nl-NL" baseline="0" dirty="0"/>
              <a:t>NOT WHAT I DID WAS WRONG BUT I AM WRONG. </a:t>
            </a:r>
          </a:p>
          <a:p>
            <a:r>
              <a:rPr lang="nl-NL" baseline="0" dirty="0"/>
              <a:t>Identificatie van het incident met mijn eigenwaarde… IK HEB GEFAALD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C0EA-675A-4ABF-8378-6B692C5E7518}" type="slidenum">
              <a:rPr lang="nl-BE" smtClean="0"/>
              <a:pPr/>
              <a:t>40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www.krisvanhaecht.be 2014</a:t>
            </a:r>
          </a:p>
        </p:txBody>
      </p:sp>
    </p:spTree>
    <p:extLst>
      <p:ext uri="{BB962C8B-B14F-4D97-AF65-F5344CB8AC3E}">
        <p14:creationId xmlns:p14="http://schemas.microsoft.com/office/powerpoint/2010/main" val="1527758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l-NL" dirty="0"/>
          </a:p>
          <a:p>
            <a:r>
              <a:rPr lang="nl-NL" dirty="0">
                <a:solidFill>
                  <a:srgbClr val="FF0000"/>
                </a:solidFill>
              </a:rPr>
              <a:t>Hoe mijn</a:t>
            </a:r>
            <a:r>
              <a:rPr lang="nl-NL" baseline="0" dirty="0">
                <a:solidFill>
                  <a:srgbClr val="FF0000"/>
                </a:solidFill>
              </a:rPr>
              <a:t> persoonlijke verhaal verder gaat ?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Enige tijd later zag ik de naam van de bewuste </a:t>
            </a:r>
            <a:r>
              <a:rPr lang="nl-NL" baseline="0" dirty="0" err="1">
                <a:solidFill>
                  <a:srgbClr val="FF0000"/>
                </a:solidFill>
              </a:rPr>
              <a:t>patient</a:t>
            </a:r>
            <a:r>
              <a:rPr lang="nl-NL" baseline="0" dirty="0">
                <a:solidFill>
                  <a:srgbClr val="FF0000"/>
                </a:solidFill>
              </a:rPr>
              <a:t> weer op de lijst van nieuwe </a:t>
            </a:r>
            <a:r>
              <a:rPr lang="nl-NL" baseline="0" dirty="0" err="1">
                <a:solidFill>
                  <a:srgbClr val="FF0000"/>
                </a:solidFill>
              </a:rPr>
              <a:t>patienten</a:t>
            </a:r>
            <a:r>
              <a:rPr lang="nl-NL" baseline="0" dirty="0">
                <a:solidFill>
                  <a:srgbClr val="FF0000"/>
                </a:solidFill>
              </a:rPr>
              <a:t> staan.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Ik schrok en merkte dat mij hart ging racen en ik mij zeer ongemakkelijk voelde.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Gingen ze alsnog stappen ondernemen ? Zouden ze dan toch een klacht gaan indienen?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Had ik wel zo open alles moeten vertellen ? Ik voel me aangeschoten wild.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Ik houd mijn adem in als ik ze binnenroep in de spreekkamer.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Ze zijn opnieuw zwanger …en vragen of ik hun zwangerschap zou willen begeleiden.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Ik krijg opnieuw </a:t>
            </a:r>
            <a:r>
              <a:rPr lang="nl-NL" baseline="0" dirty="0" err="1">
                <a:solidFill>
                  <a:srgbClr val="FF0000"/>
                </a:solidFill>
              </a:rPr>
              <a:t>kippevel</a:t>
            </a:r>
            <a:r>
              <a:rPr lang="nl-NL" baseline="0" dirty="0">
                <a:solidFill>
                  <a:srgbClr val="FF0000"/>
                </a:solidFill>
              </a:rPr>
              <a:t>. 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De echo is door iemand anders gedaan.</a:t>
            </a:r>
          </a:p>
          <a:p>
            <a:r>
              <a:rPr lang="nl-NL" baseline="0" dirty="0">
                <a:solidFill>
                  <a:srgbClr val="FF0000"/>
                </a:solidFill>
              </a:rPr>
              <a:t>Goed afgelopen,  gezonde baby.</a:t>
            </a:r>
          </a:p>
          <a:p>
            <a:endParaRPr lang="nl-NL" baseline="0" dirty="0">
              <a:solidFill>
                <a:srgbClr val="FF0000"/>
              </a:solidFill>
            </a:endParaRPr>
          </a:p>
          <a:p>
            <a:endParaRPr lang="nl-NL" baseline="0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En dan</a:t>
            </a:r>
            <a:r>
              <a:rPr lang="nl-NL" baseline="0" dirty="0"/>
              <a:t> verschijnt er vorige week dit artikel in NRC </a:t>
            </a:r>
            <a:r>
              <a:rPr lang="nl-NL" baseline="0" dirty="0" err="1"/>
              <a:t>next</a:t>
            </a:r>
            <a:r>
              <a:rPr lang="nl-NL" baseline="0" dirty="0"/>
              <a:t>,naar aanleiding van een onderzoek onder 700 NL Gynaecologen.</a:t>
            </a:r>
          </a:p>
          <a:p>
            <a:r>
              <a:rPr lang="nl-NL" baseline="0" dirty="0"/>
              <a:t>Nog een dode baby en ik hou ermee op. </a:t>
            </a:r>
          </a:p>
          <a:p>
            <a:r>
              <a:rPr lang="nl-NL" baseline="0" dirty="0"/>
              <a:t>Niet te onderschatten percentage van collega beroepsgenoten die zich uitsprak over hun angst diagnose te missen en het taboe om daar onderling over te spreken.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A6FFB-89DA-4977-89F8-A4139F2A73D1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19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97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9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432000" y="1259999"/>
            <a:ext cx="8280400" cy="5040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coneg knmg 01-06-2016</a:t>
            </a: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pagina </a:t>
            </a:r>
            <a:fld id="{1A0A0C97-9635-D94A-91C4-6FF9C6F3849F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0945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7735208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3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17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94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51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031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96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518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26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63316-437D-2F4C-9B1C-354708AB07F6}" type="datetimeFigureOut">
              <a:rPr lang="nl-NL" smtClean="0"/>
              <a:t>31-10-2019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B800D-255A-8E41-9038-F4B1073FD4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93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be/url?sa=i&amp;rct=j&amp;q=&amp;esrc=s&amp;frm=1&amp;source=images&amp;cd=&amp;cad=rja&amp;uact=8&amp;docid=hsP3lty05hpK-M&amp;tbnid=eDAjj0DDRsxcsM:&amp;ved=0CAUQjRw&amp;url=http://www.huffingtonpost.com/2013/12/02/the-amazing-way-this-hosp_n_4337849.html&amp;ei=GrpeU5WnBYXYPNnMgIAG&amp;bvm=bv.65397613,d.ZGU&amp;psig=AFQjCNHph0s2mXYyjvtl2nApHkdb_526qQ&amp;ust=139880326481881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tif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tiff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tiff"/><Relationship Id="rId10" Type="http://schemas.openxmlformats.org/officeDocument/2006/relationships/image" Target="../media/image50.png"/><Relationship Id="rId19" Type="http://schemas.openxmlformats.org/officeDocument/2006/relationships/image" Target="../media/image59.tiff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frm=1&amp;source=images&amp;cd=&amp;cad=rja&amp;uact=8&amp;docid=vofZSNiN_O5CrM&amp;tbnid=Zxd-kNGcvdJ0yM:&amp;ved=0CAUQjRw&amp;url=http://paulandperkins.com/types-of-malpractice/anesthesia-errors/&amp;ei=_wRgU-ysHYnfPa-FgaAH&amp;psig=AFQjCNHqWmrAmzQZLhEfcjGIMbN9TRCzoA&amp;ust=139888785103607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6538" y="476672"/>
            <a:ext cx="8899770" cy="638132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nl-NL" sz="4800" b="1" dirty="0">
                <a:solidFill>
                  <a:schemeClr val="accent1"/>
                </a:solidFill>
              </a:rPr>
              <a:t>…Wat </a:t>
            </a:r>
            <a:r>
              <a:rPr lang="nl-NL" sz="4800" dirty="0">
                <a:solidFill>
                  <a:schemeClr val="accent1"/>
                </a:solidFill>
              </a:rPr>
              <a:t>als je zelf het slechte </a:t>
            </a:r>
          </a:p>
          <a:p>
            <a:pPr algn="ctr">
              <a:buNone/>
            </a:pPr>
            <a:r>
              <a:rPr lang="nl-NL" sz="4800" dirty="0">
                <a:solidFill>
                  <a:schemeClr val="accent1"/>
                </a:solidFill>
              </a:rPr>
              <a:t>nieuws bent ?</a:t>
            </a:r>
            <a:r>
              <a:rPr lang="nl-NL" sz="4800" b="1" dirty="0">
                <a:solidFill>
                  <a:schemeClr val="accent1"/>
                </a:solidFill>
              </a:rPr>
              <a:t>….</a:t>
            </a: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800" b="1" dirty="0">
              <a:solidFill>
                <a:schemeClr val="accent1"/>
              </a:solidFill>
            </a:endParaRPr>
          </a:p>
          <a:p>
            <a:pPr algn="ctr">
              <a:buNone/>
            </a:pPr>
            <a:endParaRPr lang="nl-NL" sz="2600" dirty="0">
              <a:solidFill>
                <a:schemeClr val="accent1"/>
              </a:solidFill>
            </a:endParaRPr>
          </a:p>
          <a:p>
            <a:pPr algn="ctr">
              <a:buNone/>
            </a:pPr>
            <a:r>
              <a:rPr lang="nl-NL" sz="2600" dirty="0">
                <a:solidFill>
                  <a:schemeClr val="accent1"/>
                </a:solidFill>
              </a:rPr>
              <a:t>Dr. Gerda G. Zeeman</a:t>
            </a:r>
          </a:p>
          <a:p>
            <a:pPr algn="ctr">
              <a:buNone/>
            </a:pPr>
            <a:r>
              <a:rPr lang="nl-NL" sz="2600" dirty="0">
                <a:solidFill>
                  <a:schemeClr val="accent1"/>
                </a:solidFill>
              </a:rPr>
              <a:t>Gynaecoloog &amp; Coach voor medische professionals</a:t>
            </a:r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040989"/>
            <a:ext cx="5589621" cy="343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7877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3573016"/>
            <a:ext cx="9144000" cy="328498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nl-NL" sz="4000" b="1" dirty="0">
                <a:solidFill>
                  <a:schemeClr val="accent1"/>
                </a:solidFill>
              </a:rPr>
              <a:t>Ik heb ervaren dat de openheid zonder terughoudendheid het vertrouwen in de afdeling (en mijzelf) heeft hersteld</a:t>
            </a:r>
          </a:p>
          <a:p>
            <a:endParaRPr lang="nl-NL" dirty="0"/>
          </a:p>
        </p:txBody>
      </p:sp>
      <p:pic>
        <p:nvPicPr>
          <p:cNvPr id="4" name="Tijdelijke aanduiding voor inhoud 3" descr="projectbee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332656"/>
            <a:ext cx="5688632" cy="33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9797" y="-135485"/>
            <a:ext cx="8229600" cy="1143000"/>
          </a:xfrm>
        </p:spPr>
        <p:txBody>
          <a:bodyPr/>
          <a:lstStyle/>
          <a:p>
            <a:r>
              <a:rPr lang="mr-IN" dirty="0">
                <a:solidFill>
                  <a:schemeClr val="tx2"/>
                </a:solidFill>
              </a:rPr>
              <a:t>…</a:t>
            </a:r>
            <a:r>
              <a:rPr lang="nl-NL" dirty="0">
                <a:solidFill>
                  <a:schemeClr val="tx2"/>
                </a:solidFill>
              </a:rPr>
              <a:t>.2019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60" t="3497" r="9111" b="19050"/>
          <a:stretch/>
        </p:blipFill>
        <p:spPr>
          <a:xfrm>
            <a:off x="5682309" y="3479518"/>
            <a:ext cx="2877868" cy="2954537"/>
          </a:xfrm>
        </p:spPr>
      </p:pic>
      <p:pic>
        <p:nvPicPr>
          <p:cNvPr id="7" name="Afbeelding 6" descr="Unkn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33" y="1263896"/>
            <a:ext cx="4734833" cy="1620285"/>
          </a:xfrm>
          <a:prstGeom prst="rect">
            <a:avLst/>
          </a:prstGeom>
        </p:spPr>
      </p:pic>
      <p:pic>
        <p:nvPicPr>
          <p:cNvPr id="9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74" y="3617830"/>
            <a:ext cx="2797969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741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20180807_13540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712"/>
          <a:stretch/>
        </p:blipFill>
        <p:spPr>
          <a:xfrm>
            <a:off x="198423" y="449814"/>
            <a:ext cx="3258975" cy="5850400"/>
          </a:xfrm>
        </p:spPr>
      </p:pic>
      <p:pic>
        <p:nvPicPr>
          <p:cNvPr id="5" name="Afbeelding 4" descr="tuchtcollege-voorkant-magaz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14" y="449814"/>
            <a:ext cx="4596186" cy="2698880"/>
          </a:xfrm>
          <a:prstGeom prst="rect">
            <a:avLst/>
          </a:prstGeom>
        </p:spPr>
      </p:pic>
      <p:pic>
        <p:nvPicPr>
          <p:cNvPr id="6" name="Afbeelding 5" descr="Foto-John-van-der-T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25" y="4050815"/>
            <a:ext cx="3315666" cy="18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2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 descr="1911nncarrierecoverbinn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-2389"/>
            <a:ext cx="9144000" cy="6860390"/>
          </a:xfrm>
          <a:prstGeom prst="rect">
            <a:avLst/>
          </a:prstGeom>
          <a:noFill/>
        </p:spPr>
      </p:pic>
      <p:sp>
        <p:nvSpPr>
          <p:cNvPr id="2052" name="AutoShape 4" descr="data:image/png;base64,iVBORw0KGgoAAAANSUhEUgAAAZoAAAB7CAMAAAB6t7bCAAAAxlBMVEX///8jHyAAAAAgHB3g3+A3MzXXGiESCw0WEBIbFhcjICHZ2NiPjo57eXksKSoKAAHv7u/Av8BcW1u1s7SqqKnPzs75+fny8vIdGBrJyMkPBwlEQUJubG2enJ0iHR9zcXI9OjuFg4TVAABKR0hmZGVVU1SYlpe5t7jm5uZHREWHhoejoaIwLC1gXV777e2urK320dLiX2PYDBf0x8jrnJzkam/aNTrwubr54ODtqavaHynoj5HhcHLlgoXiYWbvrLDeT1PbP0Sk6YEqAAAPcUlEQVR4nO1caZviNhLGErRkc5jTF9CGBoObI8x0MleyyWb//59aG19SSbahIT3sPno/zPNMW5RKelWlUuloNBQUFBQUFBQUFBQUFBQUFBQUFBQUFBQUFBQUFBQUFBQUFBQUFBQUFBQUFBQUFBQUFBQUFBQUFBQUFBT+rzFYLts/WwcFGfaIoMHPVkJBgh3VNEXNI8InWFHziOgHpqYpah4QzYBqippHRPuQMKOoeTRsqaO9gxrrH1Pon8f/iO4jB2vXU2PvN3eoe7Bs3kHKtQg7+59Q6/WYo5yZy6lp+zrq3lpzc94ynz98kWu7R4I6dxAUNtsxmv07yJJiZmraldRYp6NOMeWpsez2dhxh0LzMWVgTv+dh3Gtzf4sETCp+b9nuqbPrzmaz3W4+6L/DLdnzgOga4amJdD/FuruXSrSa++7xtYUxdozFat1x7es1qdV0TbQrqWlvekiPynLUDDaBiZAZASHD39a2MByvEI2slaVmsqSxBPRaokR7P2tFdRBCYxAPoYM/uq5P3C4143mVpcYeLKeJ6pHuh45bL2WyWyCT6k7EDNYidnSCjLunuMLA0zhq6hTrD4aUJA6woKa56VHPyYVgSnqnKnKsyQyn5Qtq+l2SCtbpVvxNe9PSPYo5beOacOdifxKOpjSVUFDTXjqUMLoT2qruA2s7zXqA1YTQWUGO63dLMetXFfGzqbfdo3wN+hEU5Q2/P195eqZWRk1/eTChqthch6Vt2w9J3sc5Ne4qGSRG/EcMiW3PDKGOVIA3vWy8NjstM6cgoyb0DfIMJDp0WWGKgwA5mgyYGvmIGiNaCtSsKpLZhnvQYQU6X5JMGa3cLjIZtVJqxpon6zSqy7lxl9Rkas2oGXmsKmgEiEHQXliVST031vaIWDUTauwOos/JaODgTcu46ftI6LKiLXlwMTZLC2kpNSd5ETpJvupy/tnaVplS4Wmq8yZ2pqYZRC2O22bAFuotscf641edYLZkSs0YcV1PlsyP7A4Fts3B0GhQM+E0Nweqp4XTCuJOdA9EpCVpWiD3ktsWOzM/42i2YX/27KV6g+YwwBglQ/YkKRJNXeRsNfPS3zOFU2qaywW0YyOmZtsq7zUaALfU3glCUmpGOq8KZahpDlNXZuTdaOT/JPAqZ4eJLzrDmJpNxcj0pAuDE2GdBtUWgYH5aQfNzwVHUfwq7VyKDZpQsyVYJx47YKJ50DCMuDs6Jc6bQ0pNB4kTX2w1y0p2TX6iGsuEnKmZQFUYalzegzjUM4kOpgdzXk6MNZQ5Q7KxjpXtJ5IocYeK8eB4XTceeeFpwQVSmSvun3oS8aTNWGM42e7Xejbink3fTaeALapQLEdKzVJmG/psaRoST13A5NzC3pSUjakJhVZ4eV+fuH51SLDcjztrzOvjVeQl7EBmG/rsSCR/ZgpMBUnd8y+SJuitSV5Bl+UGH7IpdmLC+CLqEJj66GRaYKcYXldR041GmCH0q6NHUYPneVQvGX/8aN4jR2o11lAgPl9e7bmhTVrbZFaJ4gKu+KmCmhUVuyiqV8eJ7mVOTVhGnJgq9QXTx7z+xTS59wShOvDxbj5XoXHx1y0iEcQIjXAwk8EzDg5ItH8HkWF3Pp8vjwdpBGXo3Pw88SMpkAXcC5dCrII92fh5JrOiYSPGlWJcEaJZnZWGJJ2EjPUy0r0bcAFjpjlYUEcYMKpgg6uwqbGNR3lk2hFHv8lJDY30h5iM2T+7MeZAabKZuBxSu7Xs/qjHjz4Drwa2lX51fU3qN3gDtuwwdq5sCdzaCD1jZCPP5QIgOmNljYtvdF3OTKL7Bg4cfT3JdR8PZePKWXHeuLlg2ueN+Rq67IArvKsVuzre12CdWRZYq7TpzzoQeG48ILYqUeODEc+Pq0lP4rxFcU04kgwjznXw+qdW0G+xdDsrPkTexJLiuQ6jCaxFAJxw+Bwav6jKmscNqyPTeEyB9AnbKMZVWIYgFzsF47lVIQkzV1EDF0kwvemLiyjoFaLuFozcMVHPQaxHzFZuPp/eg15rnfQWRpK0DsQR9BFIb4YLkRuuK0as2ibsyXDBji3GVYQtQW5h4vNUJqYyZq6iBi5xYb/bgThzHaEQkZrXU9jvh1s/XyHpqSsZcEWpD0U1YzYNB1fEADmG1dQ0mmKoy2VAV4zV4R6Ms6zCTRt8H040Qa6ZOjxXx8k6Xc5MHNDejZpGWzAb5xUKgdQU6c3QT2f21DwA07q4rOyYGja1em/WqKemMRbcMdu8E2KmDH0opG65xYXHyh4JQzF11/1DyrbUm0WAYcBN1DRmMP5yFrBIOTVRBfHPcZZ2ZoJVI55pRIX6C9PoXLbBUktNYyFECsP8m/3KTlVkJ4jvsMTy4UpH4NwxIp2t9JxMiTdr3JuaiRAat2Auqoqac6RDsq3hBTdzS/ojigS6Ygr1lxgCX/XUwJ5gqRkw7TI0Mu8D2Fz/6wEn2AeCDS3OtCXr18iESifK+1ITTkEgdCU1IXLyOX3Aj7YLorAY3//8+vLy8vb5N0BOPTVtmP1hLB54A4IguO+4xQm2A3FFvU0XbLhif+y+1DRmfA8YV1LTWC1yBvhQHePS7R8G1p8vb08x3l5+/8Z9qaemv4LDapGLvShxUvywBSQfOMnxrKUna01sVORl70zNDjjWa6nZ5gTYbFLH0PD0gr1M6++Xpwxvb/9mP9VT01iDIgU1fE6rImeYNRpIdg15IgtLQpsCXWBsN1ID00bXUlOAj5w1p25LJsZfBTMRXn5lPl1ADeyKgho4k+vIFFwaCx02Wp6vxGblXgbwQLdSA4u8n5od4Uanvq6PxH5wzDy9ff2l+HYBNZCAnBob/Ng5bkfVEHSVZDqjllefQXhYasDy/QJqfvnPG0fN08tvxcdbqIF7FlQWLNZgLWaxaM0JmTtT4yKQzXsvNeGU744LqPmVN5rIbP4uPt5CDUz7cbvjF0IM08rGZI47UzOBHf9eatpg5gR5YBn+AEbz9PT1e/7xFmrAtCdrdz34VG0MveYk0KNSMxHiidrg+bNAzVsRCNxCDUzr6tV7ECWYYBim0WmlJ4DB/MNQA2MaUntq/d7U5Pk/4UO9BcuwFVaewrkWDjBz9CjUQCei1Wf+vwjUPH3KP76DmjxRE39gp9DaWaIEeyEU8PwKbqYPSo2Q0ap38D9gGPDERM+3UsP36Pvuh9nifpZXEew9qtUIxx/FHDbEJ8GffSk+voeaY8kHkFq+FEKC8dzf5ce0HtVq4BZf1FO1Q/UvuK4p/NmNVgNyM5i+48pG+Hqea4CoZ1q6EfioViOEAZJdTohPvEd7YYzmJmrE08neSPh1HfpT+THX8pwAjOjuTY1w0O5SaiR79bWT7zeWm7ev7BR7CzUugmMdt641GztIpDsCQQ4qiT3hgLgzNc57qWm2hGStfqxNCPz4PfdpL5+/s19uoSZEgh8yr7zGmp0idFY76B2jWVS+ZIOB0KNYjbB7cll/fPr88vIW4eUF7KXdQk1f2JvWcOUN1FD4OIxlGwaOLH8tLm9WUhv04MHusp3qxsdajZCij1Hq4pkbmN9//PnlX398gyVuoUY88hBvT5YvgcfgdlDkzc4WYOA4lLGwMOjISuYPoNVUHez+UGpkl4ewI7fpwYxrmqydN1EjLLLilkluD53R9Anl1cxOaKRmPxBPfptLic7Cyq4iDvpQasTzanFhT+zRRnOJaoO3d1GTp8qEE6fnz4bMwdgdg2CNa5I1TAV7qZqSo9Cyu/KQGnwozw99KDUyLxJf+2oNOMdsTXyPVpl6indQw+T+ZYtFDZuByw922/XNiBh8YP+cxWYayZaw1lFsmmQeFUN2kDpgbPMjw4D41pakO+LoM9g0zyfJLct2O0F8ifGC0zbvoIa5fjWSeLT4IgQdbtrJqXbLtrfdgJz7nDsdn3szfZoHYqF46QUTIUcoHCjAmHWUdscp/vOxVtMQNjgymR7SA7/bHS4QIk4Uxjw/168ybqPGlppN3N8ecoJZtzsLegidr+oYBhflWsP0Xjdm7wKfxGEnHq4R68TFPSL71DKZ0yEfTM1WOlSTHzmUUuGSfBVuo0ZyPJbRRafx6w7F75j1V+7NMJ8S3YlBjmOAjoAXM86nExfzSbs9GR2fCcbMScTrqTFuocYSVwDyviEXnB68kRrZ9FAG1r3m284en8a0V2K2QwdJLdlRj4hihDVkxsOSbULNJY4Y0GrqbwpUbH40pe8R8IiW1t4lW/U3UtMIL7gtnoCZ0O1h1rsm7Kq2pG2U36ITTimnyFai7MFPuAqUnJgXTtQIViMEorj8YMlWcmNabNDwknyWcPVJ3CjZVd7sGgj7x3Iwt9ozb2ZIRmhjLLtsxaWibElChIFTPDthjQ5QOWPD94o1EKQ9b3grnQh3cPSg/FWkebmLz3/euuA9tf5eiHZa4N0hewyzdrjHFblAlwiom/duvzhEQ8TQWJIkjMpxa+dNxZMd+d2Pwe5oIMld68jxrfzOOShsdoYHJLF6EheZW4mQFpI8I6IjhHrTYXc3FpfE+1hi1UlWT9h1EEQspddssYl6QXd87vwoBpfdIo6KGMEyf9Ou/AWNDIZjpsbYPm18yjTVjNq37JzSUGAyX64NiUlE0/xhecpfxbLLYtRzw9MIfY3Krp9HsVLi8wZVRcywQkh86R1jnRIk6eWTVv4kTBxN+rUHbaIAu0SxZ4ck98v8Ct0JyiVtDzWxgLfIwrAx8uKyxaCK2hc1MPVrG1R6nR9T9Jrbqlvq0DHNXCQ8EsXA0DJqylVOjvlLl/da/r5JJEjm2NxWeTBAaMUrGxng3QxOscQbylKpWvrwDtYLUe1V1QMd1JvlY+ske73CyFI/Gy+TLwF7untc0nZq5je+ZgSXI6OmooiTUFNR4ixIPudscKYgf6udoIue7ayq1UmpqWiew912Hi8Kjwy1mTFB81jaG1maYGNW6KSzWwTb/OGk4lmeyLDWRcO7h1Y5tDM1rlZR5DwhVAqJoZeEA2Fnwb5Rd34wjZrTC99Traz19Sxj16socuCk2fuAEgwMUdTmZEhFpfnNeWV9XMTZXFPmsRAjrmrRZZcbYbMKZ1F2ZZF6IVkpOTmDGUWelz3s6CHd3156TK+6yrNf6F+jlTVZ9s666I7j6GdtnO4AaFPSG+nEWF1fCKrz46Z7UT2eZ6JW/sbQA6G5nXf8GJ399me8P8yiH+syXK1W60ibwT+uTXs73kQYb9uP+zr1Q2lm2bb9UAopKCgoKCgoKCgoKCgoKCgoKCgoKCgoKCgoKCgoKCgoKCh8DP4L/OwsKKV4Nj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467544" y="54868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“…Nog één dode baby en ik hou ermee op…”</a:t>
            </a:r>
          </a:p>
        </p:txBody>
      </p:sp>
      <p:pic>
        <p:nvPicPr>
          <p:cNvPr id="13" name="Afbeelding 12" descr="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5733256"/>
            <a:ext cx="2960737" cy="888221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6156176" y="5301208"/>
            <a:ext cx="298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19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100034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782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" t="15312" r="487" b="-385"/>
          <a:stretch/>
        </p:blipFill>
        <p:spPr>
          <a:xfrm>
            <a:off x="0" y="-66369"/>
            <a:ext cx="6340546" cy="6929945"/>
          </a:xfrm>
        </p:spPr>
      </p:pic>
      <p:pic>
        <p:nvPicPr>
          <p:cNvPr id="5" name="Tijdelijke aanduiding voor inhoud 5" descr="Schermafbeelding 2019-10-21 om 09.22.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-26464" r="652"/>
          <a:stretch/>
        </p:blipFill>
        <p:spPr>
          <a:xfrm>
            <a:off x="3300162" y="1270090"/>
            <a:ext cx="5843837" cy="237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38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Unknown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-420" r="29212" b="-3614"/>
          <a:stretch/>
        </p:blipFill>
        <p:spPr>
          <a:xfrm>
            <a:off x="825085" y="2241421"/>
            <a:ext cx="3206310" cy="3047637"/>
          </a:xfrm>
        </p:spPr>
      </p:pic>
      <p:pic>
        <p:nvPicPr>
          <p:cNvPr id="5" name="Afbeelding 4" descr="Unknow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62" y="2374393"/>
            <a:ext cx="2984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2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6" descr="FAN203155133133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 b="8624"/>
          <a:stretch>
            <a:fillRect/>
          </a:stretch>
        </p:blipFill>
        <p:spPr>
          <a:xfrm>
            <a:off x="75124" y="830243"/>
            <a:ext cx="9118495" cy="5014821"/>
          </a:xfrm>
        </p:spPr>
      </p:pic>
      <p:sp>
        <p:nvSpPr>
          <p:cNvPr id="8" name="Tekstvak 7"/>
          <p:cNvSpPr txBox="1"/>
          <p:nvPr/>
        </p:nvSpPr>
        <p:spPr>
          <a:xfrm>
            <a:off x="246431" y="1236084"/>
            <a:ext cx="52646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chemeClr val="accent1"/>
                </a:solidFill>
              </a:rPr>
              <a:t>Persoonlijke &amp; Professionele impact van medische incidenten</a:t>
            </a:r>
          </a:p>
        </p:txBody>
      </p:sp>
    </p:spTree>
    <p:extLst>
      <p:ext uri="{BB962C8B-B14F-4D97-AF65-F5344CB8AC3E}">
        <p14:creationId xmlns:p14="http://schemas.microsoft.com/office/powerpoint/2010/main" val="312823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/>
          <a:stretch/>
        </p:blipFill>
        <p:spPr bwMode="auto">
          <a:xfrm>
            <a:off x="313859" y="205443"/>
            <a:ext cx="2388780" cy="387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524" y="4221088"/>
            <a:ext cx="24191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i="1" dirty="0"/>
              <a:t>Prof. Albert Wu</a:t>
            </a:r>
          </a:p>
          <a:p>
            <a:pPr algn="ctr"/>
            <a:r>
              <a:rPr lang="nl-BE" sz="2800" i="1" dirty="0"/>
              <a:t>Johns Hopkins</a:t>
            </a:r>
          </a:p>
          <a:p>
            <a:pPr algn="ctr"/>
            <a:r>
              <a:rPr lang="nl-BE" sz="2800" i="1" dirty="0"/>
              <a:t>BMJ, 2000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t="40991" r="6795" b="28232"/>
          <a:stretch>
            <a:fillRect/>
          </a:stretch>
        </p:blipFill>
        <p:spPr bwMode="auto">
          <a:xfrm>
            <a:off x="2785705" y="150386"/>
            <a:ext cx="5328592" cy="112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20" y="1170343"/>
            <a:ext cx="4653208" cy="2370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707" y="5275587"/>
            <a:ext cx="4521708" cy="961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707" y="3592595"/>
            <a:ext cx="4521708" cy="1564597"/>
          </a:xfrm>
          <a:prstGeom prst="rect">
            <a:avLst/>
          </a:prstGeom>
        </p:spPr>
      </p:pic>
      <p:sp>
        <p:nvSpPr>
          <p:cNvPr id="2" name="Ovaal 1"/>
          <p:cNvSpPr/>
          <p:nvPr/>
        </p:nvSpPr>
        <p:spPr>
          <a:xfrm>
            <a:off x="2785705" y="647412"/>
            <a:ext cx="5506460" cy="52293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27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032" y="188640"/>
            <a:ext cx="2775858" cy="1800200"/>
          </a:xfr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63500" h="508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nl-BE" b="1" dirty="0">
                <a:solidFill>
                  <a:schemeClr val="accent1"/>
                </a:solidFill>
                <a:latin typeface="+mj-lt"/>
              </a:rPr>
              <a:t>First </a:t>
            </a:r>
            <a:br>
              <a:rPr lang="nl-BE" b="1" dirty="0">
                <a:solidFill>
                  <a:schemeClr val="accent1"/>
                </a:solidFill>
                <a:latin typeface="+mj-lt"/>
              </a:rPr>
            </a:br>
            <a:r>
              <a:rPr lang="nl-BE" b="1" dirty="0">
                <a:solidFill>
                  <a:schemeClr val="accent1"/>
                </a:solidFill>
                <a:latin typeface="+mj-lt"/>
              </a:rPr>
              <a:t>Victim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131840" y="188641"/>
            <a:ext cx="2929827" cy="1800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63500" h="508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nl-BE" b="1" dirty="0">
                <a:solidFill>
                  <a:schemeClr val="accent1"/>
                </a:solidFill>
              </a:rPr>
              <a:t>Second 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Victim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228184" y="188641"/>
            <a:ext cx="2736304" cy="1800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63500" h="508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nl-BE" b="1" dirty="0">
                <a:solidFill>
                  <a:schemeClr val="accent1"/>
                </a:solidFill>
              </a:rPr>
              <a:t>Third </a:t>
            </a:r>
          </a:p>
          <a:p>
            <a:pPr algn="ctr"/>
            <a:r>
              <a:rPr lang="nl-BE" b="1" dirty="0">
                <a:solidFill>
                  <a:schemeClr val="accent1"/>
                </a:solidFill>
              </a:rPr>
              <a:t>Victim</a:t>
            </a:r>
          </a:p>
        </p:txBody>
      </p:sp>
      <p:pic>
        <p:nvPicPr>
          <p:cNvPr id="4098" name="Picture 2" descr="https://encrypted-tbn0.gstatic.com/images?q=tbn:ANd9GcQgqzO_hqDbYhedHfez8BL7gpz1g7s2EC9iwce1syEL75xaFLB3k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r="9420"/>
          <a:stretch/>
        </p:blipFill>
        <p:spPr bwMode="auto">
          <a:xfrm>
            <a:off x="179512" y="2996952"/>
            <a:ext cx="277585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96952"/>
            <a:ext cx="280831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s://encrypted-tbn1.gstatic.com/images?q=tbn:ANd9GcQPQuWH9F7LogoSukKT4BQaRREOeA-LkgC1LXuzq8IRC5ah-Vg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292982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6530180" y="5530404"/>
            <a:ext cx="2434308" cy="11775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63500" h="508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b="1" dirty="0">
                <a:solidFill>
                  <a:schemeClr val="accent1"/>
                </a:solidFill>
                <a:latin typeface="+mj-lt"/>
              </a:rPr>
              <a:t>Impact afhankelijk van (social) media ?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05812" y="5530404"/>
            <a:ext cx="2294344" cy="11775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63500" h="508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b="1" dirty="0">
                <a:solidFill>
                  <a:schemeClr val="accent1"/>
                </a:solidFill>
                <a:latin typeface="+mj-lt"/>
              </a:rPr>
              <a:t>Impact afhankelijk van ?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80009" y="5530403"/>
            <a:ext cx="2325353" cy="11775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63500" h="508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 b="1" dirty="0">
                <a:solidFill>
                  <a:schemeClr val="accent1"/>
                </a:solidFill>
                <a:latin typeface="+mj-lt"/>
              </a:rPr>
              <a:t>Impact afhankelijk van ernst</a:t>
            </a:r>
          </a:p>
        </p:txBody>
      </p:sp>
    </p:spTree>
    <p:extLst>
      <p:ext uri="{BB962C8B-B14F-4D97-AF65-F5344CB8AC3E}">
        <p14:creationId xmlns:p14="http://schemas.microsoft.com/office/powerpoint/2010/main" val="58272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.huffpost.com/gen/1481434/thumbs/o-NURSE-STRESS-facebook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b="33488"/>
          <a:stretch/>
        </p:blipFill>
        <p:spPr bwMode="auto">
          <a:xfrm>
            <a:off x="1331640" y="5201117"/>
            <a:ext cx="6264696" cy="15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23528" y="188641"/>
            <a:ext cx="8424936" cy="9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63500" h="508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nl-BE" b="1" dirty="0">
                <a:solidFill>
                  <a:schemeClr val="accent1"/>
                </a:solidFill>
              </a:rPr>
              <a:t>Second Victim 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7" y="1268760"/>
            <a:ext cx="8424937" cy="4928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90000"/>
              </a:lnSpc>
            </a:pPr>
            <a:endParaRPr lang="en-US" sz="24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Een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zorgverlener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betrokken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bij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een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Patientveiligheidsincident</a:t>
            </a:r>
            <a:endParaRPr lang="en-US" sz="24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 algn="ctr">
              <a:lnSpc>
                <a:spcPct val="90000"/>
              </a:lnSpc>
            </a:pPr>
            <a:endParaRPr lang="en-US" sz="24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Die (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Potentieel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) “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getraumatiseerd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”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raakt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door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dit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gebeuren</a:t>
            </a:r>
            <a:endParaRPr lang="en-US" sz="24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</a:pP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endParaRPr lang="en-US" sz="24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voelt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zich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persoonlijk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verantwoordelijk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Denkt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gefaald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te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hebben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gaat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twijfelen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aan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klinische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kennis</a:t>
            </a:r>
            <a:r>
              <a:rPr lang="en-US" sz="2400" dirty="0">
                <a:solidFill>
                  <a:schemeClr val="accent1"/>
                </a:solidFill>
                <a:latin typeface="Arial" charset="0"/>
                <a:cs typeface="Arial" charset="0"/>
              </a:rPr>
              <a:t> &amp; </a:t>
            </a:r>
            <a:r>
              <a:rPr lang="en-US" sz="2400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kunde</a:t>
            </a:r>
            <a:endParaRPr lang="en-US" sz="24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600" b="1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 algn="ctr">
              <a:lnSpc>
                <a:spcPct val="90000"/>
              </a:lnSpc>
            </a:pPr>
            <a:endParaRPr lang="en-US" sz="1600" b="1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(Scott, Quality &amp; Safety in Healthcare, 2009) </a:t>
            </a:r>
          </a:p>
          <a:p>
            <a:pPr marL="342900" indent="-342900" algn="ctr">
              <a:lnSpc>
                <a:spcPct val="90000"/>
              </a:lnSpc>
            </a:pPr>
            <a:endParaRPr lang="en-US" sz="28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 algn="ctr">
              <a:lnSpc>
                <a:spcPct val="90000"/>
              </a:lnSpc>
            </a:pPr>
            <a:endParaRPr lang="en-US" sz="28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  <a:latin typeface="Arial" charset="0"/>
                <a:cs typeface="Arial" charset="0"/>
              </a:rPr>
              <a:t>				</a:t>
            </a:r>
          </a:p>
          <a:p>
            <a:pPr marL="342900" indent="-342900" algn="ctr">
              <a:lnSpc>
                <a:spcPct val="90000"/>
              </a:lnSpc>
            </a:pPr>
            <a:r>
              <a:rPr lang="en-US" sz="1100" dirty="0">
                <a:solidFill>
                  <a:schemeClr val="accent1"/>
                </a:solidFill>
                <a:latin typeface="Arial" charset="0"/>
                <a:cs typeface="Arial" charset="0"/>
              </a:rPr>
              <a:t>				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42458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3876590" cy="549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2846" y="764704"/>
            <a:ext cx="3862608" cy="547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4128110" y="230925"/>
            <a:ext cx="1568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2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65210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15"/>
          <a:stretch/>
        </p:blipFill>
        <p:spPr>
          <a:xfrm>
            <a:off x="561459" y="388568"/>
            <a:ext cx="8229600" cy="1611139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300"/>
            <a:ext cx="9144000" cy="2076085"/>
          </a:xfrm>
          <a:prstGeom prst="rect">
            <a:avLst/>
          </a:prstGeom>
        </p:spPr>
      </p:pic>
      <p:pic>
        <p:nvPicPr>
          <p:cNvPr id="11" name="Tijdelijke aanduiding voor inhoud 3"/>
          <p:cNvPicPr>
            <a:picLocks noChangeAspect="1"/>
          </p:cNvPicPr>
          <p:nvPr/>
        </p:nvPicPr>
        <p:blipFill rotWithShape="1">
          <a:blip r:embed="rId2"/>
          <a:srcRect t="10415"/>
          <a:stretch/>
        </p:blipFill>
        <p:spPr>
          <a:xfrm>
            <a:off x="97693" y="4390046"/>
            <a:ext cx="8229600" cy="16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23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0194" y="302671"/>
            <a:ext cx="8229600" cy="11430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nl-BE" dirty="0" err="1">
                <a:solidFill>
                  <a:srgbClr val="002060"/>
                </a:solidFill>
              </a:rPr>
              <a:t>Shanafelt</a:t>
            </a:r>
            <a:r>
              <a:rPr lang="nl-BE" dirty="0">
                <a:solidFill>
                  <a:srgbClr val="002060"/>
                </a:solidFill>
              </a:rPr>
              <a:t> et al, 2011 </a:t>
            </a:r>
            <a:r>
              <a:rPr lang="nl-BE" dirty="0" err="1">
                <a:solidFill>
                  <a:srgbClr val="002060"/>
                </a:solidFill>
              </a:rPr>
              <a:t>Annals</a:t>
            </a:r>
            <a:r>
              <a:rPr lang="nl-BE" dirty="0">
                <a:solidFill>
                  <a:srgbClr val="002060"/>
                </a:solidFill>
              </a:rPr>
              <a:t> of </a:t>
            </a:r>
            <a:r>
              <a:rPr lang="nl-BE" dirty="0" err="1">
                <a:solidFill>
                  <a:srgbClr val="002060"/>
                </a:solidFill>
              </a:rPr>
              <a:t>Surgery</a:t>
            </a:r>
            <a:endParaRPr lang="nl-BE" dirty="0">
              <a:solidFill>
                <a:srgbClr val="00206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 t="10757" r="19524" b="4581"/>
          <a:stretch>
            <a:fillRect/>
          </a:stretch>
        </p:blipFill>
        <p:spPr>
          <a:xfrm>
            <a:off x="323528" y="1967832"/>
            <a:ext cx="6048796" cy="4629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4657544"/>
            <a:ext cx="5616624" cy="322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/>
          <p:cNvSpPr txBox="1"/>
          <p:nvPr/>
        </p:nvSpPr>
        <p:spPr>
          <a:xfrm>
            <a:off x="6303030" y="3140968"/>
            <a:ext cx="28557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</a:t>
            </a:r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7905 US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surgeons</a:t>
            </a:r>
            <a:endParaRPr lang="nl-B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nl-B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probability</a:t>
            </a:r>
            <a:endParaRPr lang="nl-B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suicidal</a:t>
            </a:r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ideation</a:t>
            </a:r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perceived medical error</a:t>
            </a:r>
          </a:p>
          <a:p>
            <a:pPr algn="ctr"/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</a:t>
            </a:r>
            <a:r>
              <a:rPr lang="nl-B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nl-B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nl-B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164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14765470ac8f21fab31f7c139c40387488354dcf_240x1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2060848"/>
            <a:ext cx="4836368" cy="3627276"/>
          </a:xfrm>
        </p:spPr>
      </p:pic>
      <p:sp>
        <p:nvSpPr>
          <p:cNvPr id="5" name="Rechthoek 4"/>
          <p:cNvSpPr/>
          <p:nvPr/>
        </p:nvSpPr>
        <p:spPr>
          <a:xfrm>
            <a:off x="179512" y="6021288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accent1"/>
                </a:solidFill>
              </a:rPr>
              <a:t>2010, </a:t>
            </a:r>
            <a:r>
              <a:rPr lang="nl-NL" sz="3600" dirty="0" err="1">
                <a:solidFill>
                  <a:schemeClr val="accent1"/>
                </a:solidFill>
              </a:rPr>
              <a:t>Brian</a:t>
            </a:r>
            <a:r>
              <a:rPr lang="nl-NL" sz="3600" dirty="0">
                <a:solidFill>
                  <a:schemeClr val="accent1"/>
                </a:solidFill>
              </a:rPr>
              <a:t> Goldman </a:t>
            </a:r>
          </a:p>
        </p:txBody>
      </p:sp>
      <p:pic>
        <p:nvPicPr>
          <p:cNvPr id="6" name="Afbeelding 5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5229200"/>
            <a:ext cx="2340260" cy="144016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</p:spPr>
        <p:txBody>
          <a:bodyPr>
            <a:noAutofit/>
          </a:bodyPr>
          <a:lstStyle/>
          <a:p>
            <a:br>
              <a:rPr lang="nl-NL" b="1" dirty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>“</a:t>
            </a:r>
            <a:r>
              <a:rPr lang="nl-NL" dirty="0" err="1">
                <a:solidFill>
                  <a:schemeClr val="accent1"/>
                </a:solidFill>
              </a:rPr>
              <a:t>Not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r>
              <a:rPr lang="nl-NL" dirty="0" err="1">
                <a:solidFill>
                  <a:schemeClr val="accent1"/>
                </a:solidFill>
              </a:rPr>
              <a:t>what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r>
              <a:rPr lang="nl-NL" b="1" dirty="0">
                <a:solidFill>
                  <a:schemeClr val="accent1"/>
                </a:solidFill>
              </a:rPr>
              <a:t>I </a:t>
            </a:r>
            <a:r>
              <a:rPr lang="nl-NL" b="1" dirty="0" err="1">
                <a:solidFill>
                  <a:schemeClr val="accent1"/>
                </a:solidFill>
              </a:rPr>
              <a:t>did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dirty="0">
                <a:solidFill>
                  <a:schemeClr val="accent1"/>
                </a:solidFill>
              </a:rPr>
              <a:t>was wrong…..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b="1" dirty="0">
                <a:solidFill>
                  <a:schemeClr val="accent1"/>
                </a:solidFill>
              </a:rPr>
              <a:t>I </a:t>
            </a:r>
            <a:r>
              <a:rPr lang="nl-NL" b="1" dirty="0" err="1">
                <a:solidFill>
                  <a:schemeClr val="accent1"/>
                </a:solidFill>
              </a:rPr>
              <a:t>am</a:t>
            </a:r>
            <a:r>
              <a:rPr lang="nl-NL" b="1" dirty="0">
                <a:solidFill>
                  <a:schemeClr val="accent1"/>
                </a:solidFill>
              </a:rPr>
              <a:t> </a:t>
            </a:r>
            <a:r>
              <a:rPr lang="nl-NL" dirty="0">
                <a:solidFill>
                  <a:schemeClr val="accent1"/>
                </a:solidFill>
              </a:rPr>
              <a:t>wrong…”</a:t>
            </a:r>
            <a:br>
              <a:rPr lang="nl-NL" b="1" dirty="0">
                <a:solidFill>
                  <a:schemeClr val="accent1"/>
                </a:solidFill>
              </a:rPr>
            </a:b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156176" y="3573016"/>
            <a:ext cx="2987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1"/>
                </a:solidFill>
              </a:rPr>
              <a:t>Doctors </a:t>
            </a:r>
            <a:r>
              <a:rPr lang="nl-NL" sz="2400" b="1" dirty="0" err="1">
                <a:solidFill>
                  <a:schemeClr val="accent1"/>
                </a:solidFill>
              </a:rPr>
              <a:t>make</a:t>
            </a:r>
            <a:r>
              <a:rPr lang="nl-NL" sz="2400" b="1" dirty="0">
                <a:solidFill>
                  <a:schemeClr val="accent1"/>
                </a:solidFill>
              </a:rPr>
              <a:t> </a:t>
            </a:r>
            <a:r>
              <a:rPr lang="nl-NL" sz="2400" b="1" dirty="0" err="1">
                <a:solidFill>
                  <a:schemeClr val="accent1"/>
                </a:solidFill>
              </a:rPr>
              <a:t>mistakes</a:t>
            </a:r>
            <a:r>
              <a:rPr lang="nl-NL" sz="2400" b="1" dirty="0">
                <a:solidFill>
                  <a:schemeClr val="accent1"/>
                </a:solidFill>
              </a:rPr>
              <a:t>, </a:t>
            </a:r>
          </a:p>
          <a:p>
            <a:r>
              <a:rPr lang="nl-NL" sz="2400" b="1" dirty="0" err="1">
                <a:solidFill>
                  <a:schemeClr val="accent1"/>
                </a:solidFill>
              </a:rPr>
              <a:t>can</a:t>
            </a:r>
            <a:r>
              <a:rPr lang="nl-NL" sz="2400" b="1" dirty="0">
                <a:solidFill>
                  <a:schemeClr val="accent1"/>
                </a:solidFill>
              </a:rPr>
              <a:t> we talk </a:t>
            </a:r>
            <a:r>
              <a:rPr lang="nl-NL" sz="2400" b="1" dirty="0" err="1">
                <a:solidFill>
                  <a:schemeClr val="accent1"/>
                </a:solidFill>
              </a:rPr>
              <a:t>about</a:t>
            </a:r>
            <a:r>
              <a:rPr lang="nl-NL" sz="2400" b="1" dirty="0">
                <a:solidFill>
                  <a:schemeClr val="accent1"/>
                </a:solidFill>
              </a:rPr>
              <a:t> </a:t>
            </a:r>
            <a:r>
              <a:rPr lang="nl-NL" sz="2400" b="1" dirty="0" err="1">
                <a:solidFill>
                  <a:schemeClr val="accent1"/>
                </a:solidFill>
              </a:rPr>
              <a:t>that</a:t>
            </a:r>
            <a:r>
              <a:rPr lang="nl-NL" sz="2400" b="1" dirty="0">
                <a:solidFill>
                  <a:schemeClr val="accent1"/>
                </a:solidFill>
              </a:rPr>
              <a:t> ?</a:t>
            </a:r>
            <a:endParaRPr lang="nl-NL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01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42" y="1447819"/>
            <a:ext cx="6848583" cy="443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74" y="116632"/>
            <a:ext cx="7650922" cy="570511"/>
          </a:xfrm>
        </p:spPr>
        <p:txBody>
          <a:bodyPr>
            <a:noAutofit/>
          </a:bodyPr>
          <a:lstStyle/>
          <a:p>
            <a:r>
              <a:rPr lang="nl-BE" sz="4400" dirty="0">
                <a:solidFill>
                  <a:schemeClr val="accent6">
                    <a:lumMod val="75000"/>
                  </a:schemeClr>
                </a:solidFill>
              </a:rPr>
              <a:t>37 ziekenhuizen</a:t>
            </a: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37" y="4546621"/>
            <a:ext cx="2324542" cy="11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 descr="http://www.cbo.nl/media/images/jb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08" y="5508470"/>
            <a:ext cx="2348498" cy="6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78" y="1527444"/>
            <a:ext cx="2497329" cy="40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60" y="5706207"/>
            <a:ext cx="1084071" cy="106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ttp://www.cbo.nl/media/images/gelr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0253"/>
            <a:ext cx="1787786" cy="38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" y="5434477"/>
            <a:ext cx="2138261" cy="585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" y="2492896"/>
            <a:ext cx="1972543" cy="11132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27" y="3079004"/>
            <a:ext cx="968099" cy="6632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38" y="2204864"/>
            <a:ext cx="2187955" cy="4426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2" b="25916"/>
          <a:stretch/>
        </p:blipFill>
        <p:spPr>
          <a:xfrm>
            <a:off x="7434274" y="4032149"/>
            <a:ext cx="1662432" cy="7920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10" y="722861"/>
            <a:ext cx="2248836" cy="6892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09" y="927184"/>
            <a:ext cx="2343945" cy="634244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22" y="5885373"/>
            <a:ext cx="901744" cy="90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" y="4430615"/>
            <a:ext cx="1711502" cy="110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2" b="12623"/>
          <a:stretch/>
        </p:blipFill>
        <p:spPr>
          <a:xfrm>
            <a:off x="-55459" y="3636105"/>
            <a:ext cx="1724051" cy="79208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" y="827520"/>
            <a:ext cx="1473758" cy="62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D156C96-057D-1C4F-BB26-68A30A3EFB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7432" y="138064"/>
            <a:ext cx="1604819" cy="60842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4F53F43-7275-874E-9777-2C25947D89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8543" y="0"/>
            <a:ext cx="1318163" cy="114240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66731572-3A00-EF46-9F6E-EDCAEF808CF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061" y="6281484"/>
            <a:ext cx="2341062" cy="52574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138A2902-D71B-0342-A29F-467A3C7E39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82184" y="6510685"/>
            <a:ext cx="2040013" cy="265202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6D332F9C-285B-3646-B951-59FD1C6318D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8447" y="1496391"/>
            <a:ext cx="2475351" cy="364521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78CAA12C-61E5-F143-9211-1A21A68364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38495" y="652871"/>
            <a:ext cx="1196790" cy="7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5" r="278"/>
          <a:stretch/>
        </p:blipFill>
        <p:spPr>
          <a:xfrm>
            <a:off x="334013" y="274638"/>
            <a:ext cx="8809987" cy="331970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3" y="4045541"/>
            <a:ext cx="2540597" cy="25313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364" y="4474177"/>
            <a:ext cx="3466436" cy="15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9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471520" cy="1143000"/>
          </a:xfrm>
        </p:spPr>
        <p:txBody>
          <a:bodyPr/>
          <a:lstStyle/>
          <a:p>
            <a:r>
              <a:rPr lang="nl-NL" dirty="0">
                <a:solidFill>
                  <a:srgbClr val="1F497D"/>
                </a:solidFill>
              </a:rPr>
              <a:t>4369 NL verpleegkundigen &amp; artsen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4501"/>
            <a:ext cx="9144000" cy="41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46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376092"/>
                </a:solidFill>
              </a:rPr>
              <a:t>Duur symptomen na PVI </a:t>
            </a:r>
            <a:br>
              <a:rPr lang="nl-NL" dirty="0">
                <a:solidFill>
                  <a:srgbClr val="376092"/>
                </a:solidFill>
              </a:rPr>
            </a:br>
            <a:r>
              <a:rPr lang="nl-NL" sz="2800" dirty="0">
                <a:solidFill>
                  <a:srgbClr val="376092"/>
                </a:solidFill>
              </a:rPr>
              <a:t>N= 4369</a:t>
            </a:r>
            <a:br>
              <a:rPr lang="nl-NL" sz="2800" dirty="0">
                <a:solidFill>
                  <a:srgbClr val="376092"/>
                </a:solidFill>
              </a:rPr>
            </a:br>
            <a:r>
              <a:rPr lang="nl-NL" sz="1800" dirty="0">
                <a:solidFill>
                  <a:srgbClr val="376092"/>
                </a:solidFill>
              </a:rPr>
              <a:t>.</a:t>
            </a:r>
            <a:endParaRPr lang="nl-NL" sz="2000" dirty="0">
              <a:solidFill>
                <a:srgbClr val="376092"/>
              </a:solidFill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432000" y="2003777"/>
            <a:ext cx="8280400" cy="4296221"/>
          </a:xfrm>
        </p:spPr>
        <p:txBody>
          <a:bodyPr/>
          <a:lstStyle/>
          <a:p>
            <a:pPr marL="0" indent="0">
              <a:buNone/>
            </a:pPr>
            <a:endParaRPr lang="nl-NL" sz="2800" dirty="0"/>
          </a:p>
          <a:p>
            <a:r>
              <a:rPr lang="nl-NL" sz="2800" dirty="0">
                <a:solidFill>
                  <a:srgbClr val="376092"/>
                </a:solidFill>
              </a:rPr>
              <a:t>1 op de 4 zorgverlener &gt; 1 jaar hyperalert </a:t>
            </a:r>
          </a:p>
          <a:p>
            <a:r>
              <a:rPr lang="nl-NL" sz="2800" dirty="0">
                <a:solidFill>
                  <a:srgbClr val="376092"/>
                </a:solidFill>
              </a:rPr>
              <a:t>1 op de 12 zorgverleners &gt; ½  jaar schaamte</a:t>
            </a:r>
          </a:p>
          <a:p>
            <a:r>
              <a:rPr lang="nl-NL" sz="2800" dirty="0">
                <a:solidFill>
                  <a:srgbClr val="376092"/>
                </a:solidFill>
              </a:rPr>
              <a:t>1 op de 11 zorgverleners %  &gt; ½  jaar flashbacks</a:t>
            </a:r>
          </a:p>
          <a:p>
            <a:r>
              <a:rPr lang="nl-NL" sz="2800" dirty="0">
                <a:solidFill>
                  <a:srgbClr val="376092"/>
                </a:solidFill>
              </a:rPr>
              <a:t>1 op de 12 zorgverleners  &gt; ½ jaar twijfelen aan kennis en kunde</a:t>
            </a:r>
          </a:p>
          <a:p>
            <a:endParaRPr lang="nl-NL" sz="2800" dirty="0">
              <a:solidFill>
                <a:srgbClr val="376092"/>
              </a:solidFill>
            </a:endParaRP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542" y="5109222"/>
            <a:ext cx="3466436" cy="15904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6" y="5544452"/>
            <a:ext cx="1229339" cy="12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27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cid73379_Appelo_97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1503"/>
          <a:stretch>
            <a:fillRect/>
          </a:stretch>
        </p:blipFill>
        <p:spPr>
          <a:xfrm>
            <a:off x="457200" y="2897327"/>
            <a:ext cx="5871022" cy="3228836"/>
          </a:xfrm>
        </p:spPr>
      </p:pic>
      <p:pic>
        <p:nvPicPr>
          <p:cNvPr id="6" name="Afbeelding 5" descr="Unknow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24" y="274638"/>
            <a:ext cx="3345680" cy="438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32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1" r="-105"/>
          <a:stretch/>
        </p:blipFill>
        <p:spPr>
          <a:xfrm>
            <a:off x="65967" y="2311149"/>
            <a:ext cx="8949346" cy="381501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801" y="137927"/>
            <a:ext cx="4525697" cy="15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20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Unknown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-420" r="29212" b="-3614"/>
          <a:stretch/>
        </p:blipFill>
        <p:spPr>
          <a:xfrm>
            <a:off x="930920" y="2164925"/>
            <a:ext cx="3286789" cy="3124133"/>
          </a:xfrm>
        </p:spPr>
      </p:pic>
      <p:pic>
        <p:nvPicPr>
          <p:cNvPr id="5" name="Afbeelding 4" descr="Unknow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62" y="2374393"/>
            <a:ext cx="2984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6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1"/>
                </a:solidFill>
              </a:rPr>
              <a:t>Ik heb het onder ogen te zien</a:t>
            </a:r>
          </a:p>
        </p:txBody>
      </p:sp>
      <p:pic>
        <p:nvPicPr>
          <p:cNvPr id="4" name="Tijdelijke aanduiding voor inhoud 3" descr="download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844824"/>
            <a:ext cx="6737087" cy="3785387"/>
          </a:xfrm>
        </p:spPr>
      </p:pic>
      <p:pic>
        <p:nvPicPr>
          <p:cNvPr id="5" name="Afbeelding 4" descr="duval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844823"/>
            <a:ext cx="2738097" cy="37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4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pic>
        <p:nvPicPr>
          <p:cNvPr id="6" name="Tijdelijke aanduiding voor inhoud 5" descr="3157-medi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b="8650"/>
          <a:stretch>
            <a:fillRect/>
          </a:stretch>
        </p:blipFill>
        <p:spPr>
          <a:xfrm>
            <a:off x="48973" y="326065"/>
            <a:ext cx="9113854" cy="5661573"/>
          </a:xfrm>
        </p:spPr>
      </p:pic>
      <p:sp>
        <p:nvSpPr>
          <p:cNvPr id="7" name="Rechthoek 6"/>
          <p:cNvSpPr/>
          <p:nvPr/>
        </p:nvSpPr>
        <p:spPr>
          <a:xfrm>
            <a:off x="238132" y="1882477"/>
            <a:ext cx="89058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8000" b="1" dirty="0">
                <a:solidFill>
                  <a:schemeClr val="bg1"/>
                </a:solidFill>
              </a:rPr>
              <a:t>Waarom peer support ?</a:t>
            </a:r>
            <a:br>
              <a:rPr lang="nl-NL" sz="8000" b="1" dirty="0">
                <a:solidFill>
                  <a:schemeClr val="bg1"/>
                </a:solidFill>
              </a:rPr>
            </a:br>
            <a:endParaRPr lang="nl-NL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74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reslilience3fad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67522"/>
            <a:ext cx="9144000" cy="4053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630362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Wat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helpt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zorgverleners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in de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nasleep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een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medisch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incident 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3268662"/>
            <a:ext cx="2628900" cy="1066800"/>
          </a:xfrm>
        </p:spPr>
        <p:txBody>
          <a:bodyPr>
            <a:normAutofit/>
          </a:bodyPr>
          <a:lstStyle/>
          <a:p>
            <a:pPr marL="4763" indent="-4763" algn="r">
              <a:spcAft>
                <a:spcPts val="1200"/>
              </a:spcAft>
              <a:buNone/>
            </a:pPr>
            <a:r>
              <a:rPr lang="en-US" b="1" dirty="0">
                <a:solidFill>
                  <a:srgbClr val="FFFFFF"/>
                </a:solidFill>
              </a:rPr>
              <a:t>Open disclosure en excuses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79964" y="3081968"/>
            <a:ext cx="4724400" cy="1371600"/>
          </a:xfrm>
        </p:spPr>
        <p:txBody>
          <a:bodyPr>
            <a:normAutofit/>
          </a:bodyPr>
          <a:lstStyle/>
          <a:p>
            <a:pPr marL="120650" indent="-3175" algn="r">
              <a:spcAft>
                <a:spcPts val="1200"/>
              </a:spcAft>
              <a:buNone/>
            </a:pPr>
            <a:r>
              <a:rPr lang="en-GB" b="1" dirty="0" err="1">
                <a:solidFill>
                  <a:srgbClr val="FFFFFF"/>
                </a:solidFill>
              </a:rPr>
              <a:t>Leren</a:t>
            </a:r>
            <a:r>
              <a:rPr lang="en-GB" b="1" dirty="0">
                <a:solidFill>
                  <a:srgbClr val="FFFFFF"/>
                </a:solidFill>
              </a:rPr>
              <a:t> van het </a:t>
            </a:r>
            <a:r>
              <a:rPr lang="en-GB" b="1" dirty="0" err="1">
                <a:solidFill>
                  <a:srgbClr val="FFFFFF"/>
                </a:solidFill>
              </a:rPr>
              <a:t>gebeurde</a:t>
            </a:r>
            <a:r>
              <a:rPr lang="en-GB" b="1" dirty="0">
                <a:solidFill>
                  <a:srgbClr val="FFFFFF"/>
                </a:solidFill>
              </a:rPr>
              <a:t> en </a:t>
            </a:r>
            <a:r>
              <a:rPr lang="en-GB" b="1" dirty="0" err="1">
                <a:solidFill>
                  <a:srgbClr val="FFFFFF"/>
                </a:solidFill>
              </a:rPr>
              <a:t>begrijpen</a:t>
            </a:r>
            <a:r>
              <a:rPr lang="en-GB" b="1" dirty="0">
                <a:solidFill>
                  <a:srgbClr val="FFFFFF"/>
                </a:solidFill>
              </a:rPr>
              <a:t> hoe </a:t>
            </a:r>
            <a:r>
              <a:rPr lang="en-GB" b="1" dirty="0" err="1">
                <a:solidFill>
                  <a:srgbClr val="FFFFFF"/>
                </a:solidFill>
              </a:rPr>
              <a:t>mogelijk</a:t>
            </a: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err="1">
                <a:solidFill>
                  <a:srgbClr val="FFFFFF"/>
                </a:solidFill>
              </a:rPr>
              <a:t>herhaling</a:t>
            </a:r>
            <a:r>
              <a:rPr lang="en-GB" b="1" dirty="0">
                <a:solidFill>
                  <a:srgbClr val="FFFFFF"/>
                </a:solidFill>
              </a:rPr>
              <a:t> is </a:t>
            </a:r>
            <a:r>
              <a:rPr lang="en-GB" b="1" dirty="0" err="1">
                <a:solidFill>
                  <a:srgbClr val="FFFFFF"/>
                </a:solidFill>
              </a:rPr>
              <a:t>te</a:t>
            </a: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err="1">
                <a:solidFill>
                  <a:srgbClr val="FFFFFF"/>
                </a:solidFill>
              </a:rPr>
              <a:t>voorkomen</a:t>
            </a:r>
            <a:r>
              <a:rPr lang="en-GB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9985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600" dirty="0">
              <a:solidFill>
                <a:schemeClr val="accent1"/>
              </a:solidFill>
            </a:endParaRPr>
          </a:p>
          <a:p>
            <a:pPr algn="r"/>
            <a:endParaRPr lang="en-US" sz="1600" dirty="0">
              <a:solidFill>
                <a:schemeClr val="accent1"/>
              </a:solidFill>
            </a:endParaRPr>
          </a:p>
          <a:p>
            <a:pPr algn="ctr"/>
            <a:r>
              <a:rPr lang="en-US" sz="1600" dirty="0" err="1">
                <a:solidFill>
                  <a:schemeClr val="accent1"/>
                </a:solidFill>
              </a:rPr>
              <a:t>Plews-Ogan</a:t>
            </a:r>
            <a:r>
              <a:rPr lang="en-US" sz="1600" dirty="0">
                <a:solidFill>
                  <a:schemeClr val="accent1"/>
                </a:solidFill>
              </a:rPr>
              <a:t> et al. Wisdom in medicine: What helps physicians after a medical error?  </a:t>
            </a:r>
            <a:r>
              <a:rPr lang="en-US" sz="1600" dirty="0" err="1">
                <a:solidFill>
                  <a:schemeClr val="accent1"/>
                </a:solidFill>
              </a:rPr>
              <a:t>Acad</a:t>
            </a:r>
            <a:r>
              <a:rPr lang="en-US" sz="1600" dirty="0">
                <a:solidFill>
                  <a:schemeClr val="accent1"/>
                </a:solidFill>
              </a:rPr>
              <a:t> Med. 2015 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-49428" y="1935162"/>
            <a:ext cx="289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763" marR="0" lvl="0" indent="-4763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Praten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collega’s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258184" y="4558353"/>
            <a:ext cx="228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763" marR="0" lvl="0" indent="-4763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Vergeving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5670155" y="1782762"/>
            <a:ext cx="294044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2713" marR="0" lvl="0" indent="-4763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Leren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b="1" kern="0" dirty="0">
                <a:solidFill>
                  <a:srgbClr val="FFFFFF"/>
                </a:solidFill>
              </a:rPr>
              <a:t>o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mgaan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 </a:t>
            </a:r>
            <a:r>
              <a:rPr lang="en-US" sz="2800" b="1" kern="0" dirty="0" err="1">
                <a:solidFill>
                  <a:srgbClr val="FFFFFF"/>
                </a:solidFill>
              </a:rPr>
              <a:t>feilbaarheid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 bwMode="auto">
          <a:xfrm>
            <a:off x="2846172" y="4836523"/>
            <a:ext cx="4724400" cy="11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20650" marR="0" lvl="0" indent="-3175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van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geleerde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collega’s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opleidelingen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2713" marR="0" lvl="0" indent="-4763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Ovaal 1"/>
          <p:cNvSpPr/>
          <p:nvPr/>
        </p:nvSpPr>
        <p:spPr>
          <a:xfrm>
            <a:off x="609600" y="1935162"/>
            <a:ext cx="2685878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979978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1F497D"/>
                </a:solidFill>
              </a:rPr>
              <a:t>Stress na betrokkenheid bij </a:t>
            </a:r>
            <a:br>
              <a:rPr lang="nl-NL" dirty="0">
                <a:solidFill>
                  <a:srgbClr val="1F497D"/>
                </a:solidFill>
              </a:rPr>
            </a:br>
            <a:r>
              <a:rPr lang="nl-NL" dirty="0">
                <a:solidFill>
                  <a:srgbClr val="1F497D"/>
                </a:solidFill>
              </a:rPr>
              <a:t>medisch incident</a:t>
            </a:r>
          </a:p>
        </p:txBody>
      </p:sp>
      <p:pic>
        <p:nvPicPr>
          <p:cNvPr id="4" name="Tijdelijke aanduiding voor inhoud 3" descr="stress 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30592" r="16701" b="13336"/>
          <a:stretch/>
        </p:blipFill>
        <p:spPr>
          <a:xfrm>
            <a:off x="1789592" y="1711594"/>
            <a:ext cx="5522721" cy="4414569"/>
          </a:xfrm>
        </p:spPr>
      </p:pic>
    </p:spTree>
    <p:extLst>
      <p:ext uri="{BB962C8B-B14F-4D97-AF65-F5344CB8AC3E}">
        <p14:creationId xmlns:p14="http://schemas.microsoft.com/office/powerpoint/2010/main" val="2929461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3049" y="0"/>
            <a:ext cx="855719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nl-NL" sz="4000" b="1" dirty="0">
                <a:solidFill>
                  <a:srgbClr val="1F497D"/>
                </a:solidFill>
                <a:latin typeface="Arial" charset="0"/>
              </a:rPr>
              <a:t>Wat is peer support ?</a:t>
            </a:r>
            <a:endParaRPr lang="en-US" sz="40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08075"/>
            <a:ext cx="8830240" cy="5392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nl-NL" b="1" dirty="0">
                <a:solidFill>
                  <a:srgbClr val="1F497D"/>
                </a:solidFill>
                <a:latin typeface="+mj-lt"/>
              </a:rPr>
              <a:t>	Geformaliseerde informele zorg</a:t>
            </a:r>
            <a:endParaRPr lang="nl-NL" sz="3600" b="1" dirty="0">
              <a:solidFill>
                <a:srgbClr val="1F497D"/>
              </a:solidFill>
              <a:latin typeface="+mj-lt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nl-NL" sz="2400" dirty="0">
                <a:solidFill>
                  <a:srgbClr val="1F497D"/>
                </a:solidFill>
                <a:latin typeface="+mj-lt"/>
              </a:rPr>
              <a:t>Steunend, luisterend oor </a:t>
            </a:r>
            <a:r>
              <a:rPr lang="mr-IN" sz="2400" dirty="0">
                <a:solidFill>
                  <a:srgbClr val="1F497D"/>
                </a:solidFill>
                <a:latin typeface="+mj-lt"/>
              </a:rPr>
              <a:t>–</a:t>
            </a:r>
            <a:r>
              <a:rPr lang="nl-NL" sz="2400" dirty="0">
                <a:solidFill>
                  <a:srgbClr val="1F497D"/>
                </a:solidFill>
                <a:latin typeface="+mj-lt"/>
              </a:rPr>
              <a:t> houvast op de te bewandelen weg</a:t>
            </a:r>
            <a:r>
              <a:rPr lang="mr-IN" sz="2400" dirty="0">
                <a:solidFill>
                  <a:srgbClr val="1F497D"/>
                </a:solidFill>
                <a:latin typeface="+mj-lt"/>
              </a:rPr>
              <a:t>…</a:t>
            </a:r>
            <a:endParaRPr lang="nl-NL" sz="2400" dirty="0">
              <a:solidFill>
                <a:srgbClr val="1F497D"/>
              </a:solidFill>
              <a:latin typeface="+mj-lt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nl-NL" sz="2400" dirty="0">
                <a:solidFill>
                  <a:srgbClr val="1F497D"/>
                </a:solidFill>
                <a:latin typeface="+mj-lt"/>
              </a:rPr>
              <a:t>Door “ervaringsdeskundige” collega 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solidFill>
                  <a:srgbClr val="1F497D"/>
                </a:solidFill>
                <a:latin typeface="+mj-lt"/>
              </a:rPr>
              <a:t>Peer supporter 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heeft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 niet de </a:t>
            </a:r>
            <a:r>
              <a:rPr lang="en-US" sz="2400" u="sng" dirty="0" err="1">
                <a:solidFill>
                  <a:srgbClr val="1F497D"/>
                </a:solidFill>
                <a:latin typeface="+mj-lt"/>
              </a:rPr>
              <a:t>rol</a:t>
            </a:r>
            <a:r>
              <a:rPr lang="en-US" sz="2400" u="sng" dirty="0">
                <a:solidFill>
                  <a:srgbClr val="1F497D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van 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psycholoog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psychiater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 / 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psychotherapeut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medicus</a:t>
            </a:r>
            <a:endParaRPr lang="en-US" sz="2400" dirty="0">
              <a:solidFill>
                <a:srgbClr val="1F497D"/>
              </a:solidFill>
              <a:latin typeface="+mj-lt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1F497D"/>
                </a:solidFill>
                <a:latin typeface="+mj-lt"/>
              </a:rPr>
              <a:t>Mengt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zich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niet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 in 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conflicten</a:t>
            </a:r>
            <a:r>
              <a:rPr lang="mr-IN" sz="2400" dirty="0">
                <a:solidFill>
                  <a:srgbClr val="1F497D"/>
                </a:solidFill>
                <a:latin typeface="+mj-lt"/>
              </a:rPr>
              <a:t>–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+mj-lt"/>
              </a:rPr>
              <a:t>geen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 mediator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nl-NL" sz="2400" dirty="0">
                <a:solidFill>
                  <a:srgbClr val="1F497D"/>
                </a:solidFill>
                <a:latin typeface="+mj-lt"/>
              </a:rPr>
              <a:t>Schrijft geen medicatie/therapie voor (= rol huisarts </a:t>
            </a:r>
            <a:r>
              <a:rPr lang="nl-NL" sz="2400" dirty="0" err="1">
                <a:solidFill>
                  <a:srgbClr val="1F497D"/>
                </a:solidFill>
                <a:latin typeface="+mj-lt"/>
              </a:rPr>
              <a:t>etc</a:t>
            </a:r>
            <a:r>
              <a:rPr lang="nl-NL" sz="2400" dirty="0">
                <a:solidFill>
                  <a:srgbClr val="1F497D"/>
                </a:solidFill>
                <a:latin typeface="+mj-lt"/>
              </a:rPr>
              <a:t>).</a:t>
            </a:r>
          </a:p>
          <a:p>
            <a:pPr lvl="1">
              <a:lnSpc>
                <a:spcPct val="150000"/>
              </a:lnSpc>
              <a:spcBef>
                <a:spcPct val="0"/>
              </a:spcBef>
            </a:pPr>
            <a:r>
              <a:rPr lang="nl-NL" sz="2400" dirty="0">
                <a:solidFill>
                  <a:srgbClr val="1F497D"/>
                </a:solidFill>
                <a:latin typeface="+mj-lt"/>
              </a:rPr>
              <a:t>Wel advisering bij alarmsignalen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nl-NL" sz="2400" dirty="0">
              <a:solidFill>
                <a:srgbClr val="1F497D"/>
              </a:solidFill>
              <a:latin typeface="Arial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sz="2400" dirty="0">
              <a:solidFill>
                <a:srgbClr val="1F497D"/>
              </a:solidFill>
              <a:latin typeface="Arial" charset="0"/>
            </a:endParaRP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endParaRPr lang="nl-NL" sz="2400" b="1" dirty="0">
              <a:latin typeface="Arial" charset="0"/>
            </a:endParaRPr>
          </a:p>
        </p:txBody>
      </p:sp>
      <p:pic>
        <p:nvPicPr>
          <p:cNvPr id="4" name="Afbeelding 3" descr="Macintosh HD:Users:gerdazeeman:Desktop:imag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64" y="5638381"/>
            <a:ext cx="1549788" cy="862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73238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3-tiered 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9" y="750507"/>
            <a:ext cx="8593129" cy="54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92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Wat hebben second </a:t>
            </a:r>
            <a:r>
              <a:rPr lang="nl-NL" b="1" dirty="0" err="1">
                <a:solidFill>
                  <a:schemeClr val="tx2"/>
                </a:solidFill>
              </a:rPr>
              <a:t>victims</a:t>
            </a:r>
            <a:r>
              <a:rPr lang="nl-NL" b="1" dirty="0">
                <a:solidFill>
                  <a:schemeClr val="tx2"/>
                </a:solidFill>
              </a:rPr>
              <a:t> nodig van de peer supporter 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349181" cy="4525963"/>
          </a:xfrm>
        </p:spPr>
        <p:txBody>
          <a:bodyPr>
            <a:normAutofit fontScale="92500" lnSpcReduction="10000"/>
          </a:bodyPr>
          <a:lstStyle/>
          <a:p>
            <a:endParaRPr lang="nl-NL" dirty="0">
              <a:solidFill>
                <a:srgbClr val="1F497D"/>
              </a:solidFill>
            </a:endParaRPr>
          </a:p>
          <a:p>
            <a:r>
              <a:rPr lang="nl-NL" dirty="0">
                <a:solidFill>
                  <a:srgbClr val="1F497D"/>
                </a:solidFill>
              </a:rPr>
              <a:t>Geruststelling dat </a:t>
            </a:r>
          </a:p>
          <a:p>
            <a:pPr lvl="1"/>
            <a:r>
              <a:rPr lang="nl-NL" dirty="0">
                <a:solidFill>
                  <a:srgbClr val="1F497D"/>
                </a:solidFill>
              </a:rPr>
              <a:t>Zij normale reacties vertonen op een abnormale gebeurtenis</a:t>
            </a:r>
          </a:p>
          <a:p>
            <a:pPr lvl="1"/>
            <a:r>
              <a:rPr lang="nl-NL" dirty="0">
                <a:solidFill>
                  <a:srgbClr val="1F497D"/>
                </a:solidFill>
              </a:rPr>
              <a:t>de klachten doorgaans van voorbijgaande aard zijn</a:t>
            </a:r>
          </a:p>
          <a:p>
            <a:pPr lvl="1"/>
            <a:endParaRPr lang="nl-NL" dirty="0">
              <a:solidFill>
                <a:srgbClr val="1F497D"/>
              </a:solidFill>
            </a:endParaRPr>
          </a:p>
          <a:p>
            <a:endParaRPr lang="nl-NL" dirty="0">
              <a:solidFill>
                <a:srgbClr val="1F497D"/>
              </a:solidFill>
            </a:endParaRPr>
          </a:p>
          <a:p>
            <a:r>
              <a:rPr lang="nl-NL" dirty="0">
                <a:solidFill>
                  <a:srgbClr val="1F497D"/>
                </a:solidFill>
              </a:rPr>
              <a:t>“</a:t>
            </a:r>
            <a:r>
              <a:rPr lang="nl-NL" dirty="0" err="1">
                <a:solidFill>
                  <a:srgbClr val="1F497D"/>
                </a:solidFill>
              </a:rPr>
              <a:t>Watchful</a:t>
            </a:r>
            <a:r>
              <a:rPr lang="nl-NL" dirty="0">
                <a:solidFill>
                  <a:srgbClr val="1F497D"/>
                </a:solidFill>
              </a:rPr>
              <a:t> </a:t>
            </a:r>
            <a:r>
              <a:rPr lang="nl-NL" dirty="0" err="1">
                <a:solidFill>
                  <a:srgbClr val="1F497D"/>
                </a:solidFill>
              </a:rPr>
              <a:t>waiting</a:t>
            </a:r>
            <a:r>
              <a:rPr lang="nl-NL" dirty="0">
                <a:solidFill>
                  <a:srgbClr val="1F497D"/>
                </a:solidFill>
              </a:rPr>
              <a:t>” </a:t>
            </a:r>
          </a:p>
          <a:p>
            <a:pPr lvl="1"/>
            <a:r>
              <a:rPr lang="nl-NL" dirty="0">
                <a:solidFill>
                  <a:srgbClr val="1F497D"/>
                </a:solidFill>
              </a:rPr>
              <a:t>soms kan het langer duren </a:t>
            </a:r>
            <a:r>
              <a:rPr lang="mr-IN" dirty="0">
                <a:solidFill>
                  <a:srgbClr val="1F497D"/>
                </a:solidFill>
              </a:rPr>
              <a:t>–</a:t>
            </a:r>
            <a:r>
              <a:rPr lang="nl-NL" dirty="0">
                <a:solidFill>
                  <a:srgbClr val="1F497D"/>
                </a:solidFill>
              </a:rPr>
              <a:t> met risico voor zorgverlener en </a:t>
            </a:r>
            <a:r>
              <a:rPr lang="nl-NL" dirty="0" err="1">
                <a:solidFill>
                  <a:srgbClr val="1F497D"/>
                </a:solidFill>
              </a:rPr>
              <a:t>patientveiligheid</a:t>
            </a:r>
            <a:endParaRPr lang="nl-NL" dirty="0">
              <a:solidFill>
                <a:srgbClr val="1F497D"/>
              </a:solidFill>
            </a:endParaRPr>
          </a:p>
          <a:p>
            <a:endParaRPr lang="nl-NL" dirty="0">
              <a:solidFill>
                <a:srgbClr val="1F497D"/>
              </a:solidFill>
            </a:endParaRPr>
          </a:p>
          <a:p>
            <a:endParaRPr lang="nl-NL" dirty="0"/>
          </a:p>
        </p:txBody>
      </p:sp>
      <p:pic>
        <p:nvPicPr>
          <p:cNvPr id="6" name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381" y="2216141"/>
            <a:ext cx="2006712" cy="30367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8633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04642"/>
            <a:ext cx="9145016" cy="1325563"/>
          </a:xfrm>
        </p:spPr>
        <p:txBody>
          <a:bodyPr>
            <a:noAutofit/>
          </a:bodyPr>
          <a:lstStyle/>
          <a:p>
            <a:r>
              <a:rPr lang="nl-BE" sz="4000" dirty="0">
                <a:solidFill>
                  <a:srgbClr val="1F497D"/>
                </a:solidFill>
              </a:rPr>
              <a:t>Kwaliteitszorg &amp; Patientveiligheid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3140968"/>
            <a:ext cx="1871662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B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Betrokkenheid bij incident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7019925" y="3140968"/>
            <a:ext cx="2016125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B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Kwaliteitszorg</a:t>
            </a:r>
          </a:p>
          <a:p>
            <a:pPr algn="ctr">
              <a:defRPr/>
            </a:pPr>
            <a:r>
              <a:rPr lang="nl-B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Patientveiligheid</a:t>
            </a:r>
          </a:p>
        </p:txBody>
      </p:sp>
      <p:sp>
        <p:nvSpPr>
          <p:cNvPr id="6" name="Isosceles Triangle 5"/>
          <p:cNvSpPr/>
          <p:nvPr/>
        </p:nvSpPr>
        <p:spPr>
          <a:xfrm>
            <a:off x="2653035" y="1844824"/>
            <a:ext cx="1558925" cy="1246063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0 h 1031358"/>
              <a:gd name="connsiteX1" fmla="*/ 551617 w 1060704"/>
              <a:gd name="connsiteY1" fmla="*/ 1031358 h 1031358"/>
              <a:gd name="connsiteX2" fmla="*/ 1060704 w 1060704"/>
              <a:gd name="connsiteY2" fmla="*/ 0 h 1031358"/>
              <a:gd name="connsiteX3" fmla="*/ 0 w 1060704"/>
              <a:gd name="connsiteY3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704" h="1031358">
                <a:moveTo>
                  <a:pt x="0" y="0"/>
                </a:moveTo>
                <a:lnTo>
                  <a:pt x="551617" y="1031358"/>
                </a:lnTo>
                <a:lnTo>
                  <a:pt x="10607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r>
              <a:rPr lang="nl-B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Schuldig voelen</a:t>
            </a:r>
          </a:p>
          <a:p>
            <a:pPr algn="ctr">
              <a:defRPr/>
            </a:pP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843213" y="3068960"/>
            <a:ext cx="3457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BE" dirty="0">
                <a:latin typeface="+mn-lt"/>
              </a:rPr>
              <a:t>Gevolgen van stress: </a:t>
            </a:r>
          </a:p>
          <a:p>
            <a:pPr algn="ctr" eaLnBrk="1" hangingPunct="1"/>
            <a:r>
              <a:rPr lang="nl-BE" dirty="0">
                <a:latin typeface="+mn-lt"/>
              </a:rPr>
              <a:t>Burnout, depressie, </a:t>
            </a:r>
          </a:p>
          <a:p>
            <a:pPr algn="ctr" eaLnBrk="1" hangingPunct="1"/>
            <a:r>
              <a:rPr lang="nl-BE" dirty="0">
                <a:latin typeface="+mn-lt"/>
              </a:rPr>
              <a:t>Verminderde empathie etc.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231603" y="3501008"/>
            <a:ext cx="684213" cy="215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9" name="Right Arrow 8"/>
          <p:cNvSpPr/>
          <p:nvPr/>
        </p:nvSpPr>
        <p:spPr>
          <a:xfrm>
            <a:off x="6084168" y="3501008"/>
            <a:ext cx="684213" cy="215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0" name="Isosceles Triangle 5"/>
          <p:cNvSpPr/>
          <p:nvPr/>
        </p:nvSpPr>
        <p:spPr>
          <a:xfrm>
            <a:off x="4806951" y="1844824"/>
            <a:ext cx="1637258" cy="1246063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0 h 1031358"/>
              <a:gd name="connsiteX1" fmla="*/ 551617 w 1060704"/>
              <a:gd name="connsiteY1" fmla="*/ 1031358 h 1031358"/>
              <a:gd name="connsiteX2" fmla="*/ 1060704 w 1060704"/>
              <a:gd name="connsiteY2" fmla="*/ 0 h 1031358"/>
              <a:gd name="connsiteX3" fmla="*/ 0 w 1060704"/>
              <a:gd name="connsiteY3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704" h="1031358">
                <a:moveTo>
                  <a:pt x="0" y="0"/>
                </a:moveTo>
                <a:lnTo>
                  <a:pt x="551617" y="1031358"/>
                </a:lnTo>
                <a:lnTo>
                  <a:pt x="10607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B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Frustratie</a:t>
            </a:r>
          </a:p>
          <a:p>
            <a:pPr algn="ctr">
              <a:defRPr/>
            </a:pP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defRPr/>
            </a:pPr>
            <a:endParaRPr lang="nl-BE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Isosceles Triangle 5"/>
          <p:cNvSpPr/>
          <p:nvPr/>
        </p:nvSpPr>
        <p:spPr>
          <a:xfrm>
            <a:off x="3820467" y="4077072"/>
            <a:ext cx="1471613" cy="122396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0 h 1031358"/>
              <a:gd name="connsiteX1" fmla="*/ 551617 w 1060704"/>
              <a:gd name="connsiteY1" fmla="*/ 1031358 h 1031358"/>
              <a:gd name="connsiteX2" fmla="*/ 1060704 w 1060704"/>
              <a:gd name="connsiteY2" fmla="*/ 0 h 1031358"/>
              <a:gd name="connsiteX3" fmla="*/ 0 w 1060704"/>
              <a:gd name="connsiteY3" fmla="*/ 0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704" h="1031358">
                <a:moveTo>
                  <a:pt x="0" y="0"/>
                </a:moveTo>
                <a:lnTo>
                  <a:pt x="551617" y="1031358"/>
                </a:lnTo>
                <a:lnTo>
                  <a:pt x="10607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BE" b="1" dirty="0"/>
              <a:t>Angst</a:t>
            </a:r>
          </a:p>
          <a:p>
            <a:pPr algn="ctr">
              <a:defRPr/>
            </a:pPr>
            <a:endParaRPr lang="nl-BE" b="1" dirty="0"/>
          </a:p>
          <a:p>
            <a:pPr algn="ctr">
              <a:defRPr/>
            </a:pPr>
            <a:endParaRPr lang="nl-BE" b="1" dirty="0"/>
          </a:p>
        </p:txBody>
      </p:sp>
      <p:sp>
        <p:nvSpPr>
          <p:cNvPr id="12" name="Curved Left Arrow 11"/>
          <p:cNvSpPr/>
          <p:nvPr/>
        </p:nvSpPr>
        <p:spPr>
          <a:xfrm rot="5400000">
            <a:off x="3914714" y="1205967"/>
            <a:ext cx="1368151" cy="783044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40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6381328"/>
            <a:ext cx="334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Bron: Swappach &amp; Boluarte, 2009</a:t>
            </a:r>
          </a:p>
        </p:txBody>
      </p:sp>
      <p:sp>
        <p:nvSpPr>
          <p:cNvPr id="14" name="Right Arrow 7"/>
          <p:cNvSpPr/>
          <p:nvPr/>
        </p:nvSpPr>
        <p:spPr>
          <a:xfrm rot="5400000">
            <a:off x="66243" y="756335"/>
            <a:ext cx="1131082" cy="43647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1240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107"/>
            <a:ext cx="9135514" cy="1143000"/>
          </a:xfrm>
        </p:spPr>
        <p:txBody>
          <a:bodyPr>
            <a:normAutofit fontScale="90000"/>
          </a:bodyPr>
          <a:lstStyle/>
          <a:p>
            <a:r>
              <a:rPr lang="nl-NL" sz="3200" b="1" dirty="0">
                <a:solidFill>
                  <a:schemeClr val="tx2"/>
                </a:solidFill>
              </a:rPr>
              <a:t>Wat hebben second </a:t>
            </a:r>
            <a:r>
              <a:rPr lang="nl-NL" sz="3200" b="1" dirty="0" err="1">
                <a:solidFill>
                  <a:schemeClr val="tx2"/>
                </a:solidFill>
              </a:rPr>
              <a:t>victims</a:t>
            </a:r>
            <a:r>
              <a:rPr lang="nl-NL" sz="3200" b="1" dirty="0">
                <a:solidFill>
                  <a:schemeClr val="tx2"/>
                </a:solidFill>
              </a:rPr>
              <a:t> nodig van de peer supporter ?</a:t>
            </a:r>
            <a:br>
              <a:rPr lang="nl-NL" sz="3200" b="1" dirty="0">
                <a:solidFill>
                  <a:schemeClr val="tx2"/>
                </a:solidFill>
              </a:rPr>
            </a:br>
            <a:r>
              <a:rPr lang="nl-NL" sz="2200" b="1" dirty="0" err="1">
                <a:solidFill>
                  <a:schemeClr val="tx2"/>
                </a:solidFill>
              </a:rPr>
              <a:t>Copingstijl</a:t>
            </a:r>
            <a:r>
              <a:rPr lang="nl-NL" sz="2200" b="1" dirty="0">
                <a:solidFill>
                  <a:schemeClr val="tx2"/>
                </a:solidFill>
              </a:rPr>
              <a:t> </a:t>
            </a:r>
            <a:r>
              <a:rPr lang="nl-NL" sz="2200" b="1" dirty="0">
                <a:solidFill>
                  <a:srgbClr val="1F497D"/>
                </a:solidFill>
              </a:rPr>
              <a:t>verschilt per persoon, dus individuele ruimte…</a:t>
            </a:r>
            <a:br>
              <a:rPr lang="nl-NL" sz="2200" b="1" dirty="0">
                <a:solidFill>
                  <a:srgbClr val="1F497D"/>
                </a:solidFill>
              </a:rPr>
            </a:br>
            <a:endParaRPr lang="en-US" sz="2200" b="1" dirty="0">
              <a:solidFill>
                <a:srgbClr val="1F497D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009571"/>
              </p:ext>
            </p:extLst>
          </p:nvPr>
        </p:nvGraphicFramePr>
        <p:xfrm>
          <a:off x="86592" y="1568368"/>
          <a:ext cx="9057407" cy="5138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hoek 7"/>
          <p:cNvSpPr/>
          <p:nvPr/>
        </p:nvSpPr>
        <p:spPr>
          <a:xfrm>
            <a:off x="7235606" y="6583344"/>
            <a:ext cx="18133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©Rik Withaar &amp; Gerda Zeeman</a:t>
            </a:r>
          </a:p>
        </p:txBody>
      </p:sp>
    </p:spTree>
    <p:extLst>
      <p:ext uri="{BB962C8B-B14F-4D97-AF65-F5344CB8AC3E}">
        <p14:creationId xmlns:p14="http://schemas.microsoft.com/office/powerpoint/2010/main" val="3557331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1F497D"/>
                </a:solidFill>
              </a:rPr>
              <a:t>Valkuilen</a:t>
            </a:r>
            <a:endParaRPr lang="nl-NL" b="1" dirty="0">
              <a:solidFill>
                <a:srgbClr val="1F497D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500" y="1816100"/>
            <a:ext cx="8229600" cy="4525963"/>
          </a:xfrm>
        </p:spPr>
        <p:txBody>
          <a:bodyPr/>
          <a:lstStyle/>
          <a:p>
            <a:r>
              <a:rPr lang="en-US" b="1" dirty="0" err="1">
                <a:solidFill>
                  <a:srgbClr val="1F497D"/>
                </a:solidFill>
              </a:rPr>
              <a:t>Cultuur</a:t>
            </a:r>
            <a:endParaRPr lang="en-US" b="1" dirty="0">
              <a:solidFill>
                <a:srgbClr val="1F497D"/>
              </a:solidFill>
            </a:endParaRPr>
          </a:p>
          <a:p>
            <a:endParaRPr lang="en-US" b="1" dirty="0">
              <a:solidFill>
                <a:srgbClr val="1F497D"/>
              </a:solidFill>
            </a:endParaRPr>
          </a:p>
          <a:p>
            <a:pPr lvl="1"/>
            <a:r>
              <a:rPr lang="en-US" dirty="0">
                <a:solidFill>
                  <a:srgbClr val="1F497D"/>
                </a:solidFill>
              </a:rPr>
              <a:t>Tough cookies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We’ll fix it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If we can’t fix it we minimalize it</a:t>
            </a:r>
          </a:p>
          <a:p>
            <a:pPr lvl="1"/>
            <a:r>
              <a:rPr lang="en-US" dirty="0">
                <a:solidFill>
                  <a:srgbClr val="1F497D"/>
                </a:solidFill>
              </a:rPr>
              <a:t>We ignore emotions, they lead us from our goals</a:t>
            </a:r>
          </a:p>
          <a:p>
            <a:pPr marL="457200" lvl="1" indent="0">
              <a:buNone/>
            </a:pPr>
            <a:endParaRPr lang="nl-NL" dirty="0">
              <a:solidFill>
                <a:srgbClr val="1F497D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7235606" y="6507435"/>
            <a:ext cx="18133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©Rik Withaar &amp; Gerda Zeeman</a:t>
            </a:r>
          </a:p>
        </p:txBody>
      </p:sp>
      <p:pic>
        <p:nvPicPr>
          <p:cNvPr id="6" name="Afbeelding 5" descr="patrick-dempsey-breaks-twitter-silence-on-greys-anatomy-ex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49" y="1295400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33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1F497D"/>
                </a:solidFill>
              </a:rPr>
              <a:t>Peer Support </a:t>
            </a:r>
            <a:br>
              <a:rPr lang="nl-NL" dirty="0">
                <a:solidFill>
                  <a:srgbClr val="1F497D"/>
                </a:solidFill>
              </a:rPr>
            </a:br>
            <a:r>
              <a:rPr lang="nl-NL" sz="3100" dirty="0">
                <a:solidFill>
                  <a:srgbClr val="1F497D"/>
                </a:solidFill>
              </a:rPr>
              <a:t>Een krachtig instrument ter bevordering Cultuuromslag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3547" y="2013917"/>
            <a:ext cx="8229600" cy="5227907"/>
          </a:xfrm>
        </p:spPr>
        <p:txBody>
          <a:bodyPr>
            <a:noAutofit/>
          </a:bodyPr>
          <a:lstStyle/>
          <a:p>
            <a:r>
              <a:rPr lang="nl-NL" sz="2400" dirty="0">
                <a:solidFill>
                  <a:srgbClr val="1F497D"/>
                </a:solidFill>
              </a:rPr>
              <a:t>Isolatie 								Solidariteit</a:t>
            </a:r>
          </a:p>
          <a:p>
            <a:r>
              <a:rPr lang="nl-NL" sz="2400" dirty="0">
                <a:solidFill>
                  <a:srgbClr val="1F497D"/>
                </a:solidFill>
              </a:rPr>
              <a:t>Onfeilbaarheid 						Human factors</a:t>
            </a:r>
          </a:p>
          <a:p>
            <a:r>
              <a:rPr lang="nl-NL" sz="2400" dirty="0">
                <a:solidFill>
                  <a:srgbClr val="1F497D"/>
                </a:solidFill>
              </a:rPr>
              <a:t>Persoonlijk falen					</a:t>
            </a:r>
            <a:r>
              <a:rPr lang="nl-NL" sz="2400" dirty="0" err="1">
                <a:solidFill>
                  <a:srgbClr val="1F497D"/>
                </a:solidFill>
              </a:rPr>
              <a:t>Systeemfalen</a:t>
            </a:r>
            <a:endParaRPr lang="nl-NL" sz="2400" dirty="0">
              <a:solidFill>
                <a:srgbClr val="1F497D"/>
              </a:solidFill>
            </a:endParaRPr>
          </a:p>
          <a:p>
            <a:r>
              <a:rPr lang="nl-NL" sz="2400" dirty="0" err="1">
                <a:solidFill>
                  <a:srgbClr val="1F497D"/>
                </a:solidFill>
              </a:rPr>
              <a:t>Blame</a:t>
            </a:r>
            <a:r>
              <a:rPr lang="nl-NL" sz="2400" dirty="0">
                <a:solidFill>
                  <a:srgbClr val="1F497D"/>
                </a:solidFill>
              </a:rPr>
              <a:t> &amp; </a:t>
            </a:r>
            <a:r>
              <a:rPr lang="nl-NL" sz="2400" dirty="0" err="1">
                <a:solidFill>
                  <a:srgbClr val="1F497D"/>
                </a:solidFill>
              </a:rPr>
              <a:t>shame</a:t>
            </a:r>
            <a:r>
              <a:rPr lang="nl-NL" sz="2400" dirty="0">
                <a:solidFill>
                  <a:srgbClr val="1F497D"/>
                </a:solidFill>
              </a:rPr>
              <a:t> 					Just culture</a:t>
            </a:r>
          </a:p>
          <a:p>
            <a:r>
              <a:rPr lang="nl-NL" sz="2400" dirty="0">
                <a:solidFill>
                  <a:srgbClr val="1F497D"/>
                </a:solidFill>
              </a:rPr>
              <a:t>Compartimenteren 				Normaliseren &amp; gebruiken  										emoties/compassie in 										</a:t>
            </a:r>
            <a:r>
              <a:rPr lang="nl-NL" sz="2400" dirty="0" err="1">
                <a:solidFill>
                  <a:srgbClr val="1F497D"/>
                </a:solidFill>
              </a:rPr>
              <a:t>patientcontact</a:t>
            </a:r>
            <a:endParaRPr lang="nl-NL" sz="2400" dirty="0">
              <a:solidFill>
                <a:srgbClr val="1F497D"/>
              </a:solidFill>
            </a:endParaRPr>
          </a:p>
          <a:p>
            <a:pPr lvl="1"/>
            <a:endParaRPr lang="nl-NL" sz="2400" dirty="0">
              <a:solidFill>
                <a:srgbClr val="1F497D"/>
              </a:solidFill>
            </a:endParaRPr>
          </a:p>
          <a:p>
            <a:r>
              <a:rPr lang="nl-NL" sz="2400" dirty="0">
                <a:solidFill>
                  <a:srgbClr val="1F497D"/>
                </a:solidFill>
              </a:rPr>
              <a:t>Zelfzorg = egoïstisch 				Zelfzorg =   voorwaarde 													kwaliteitszorg</a:t>
            </a:r>
          </a:p>
        </p:txBody>
      </p:sp>
      <p:sp>
        <p:nvSpPr>
          <p:cNvPr id="4" name="Right Arrow 7"/>
          <p:cNvSpPr/>
          <p:nvPr/>
        </p:nvSpPr>
        <p:spPr>
          <a:xfrm>
            <a:off x="3767054" y="2196063"/>
            <a:ext cx="684213" cy="215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5" name="Right Arrow 7"/>
          <p:cNvSpPr/>
          <p:nvPr/>
        </p:nvSpPr>
        <p:spPr>
          <a:xfrm>
            <a:off x="3767054" y="2614016"/>
            <a:ext cx="684213" cy="215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8" name="Right Arrow 7"/>
          <p:cNvSpPr/>
          <p:nvPr/>
        </p:nvSpPr>
        <p:spPr>
          <a:xfrm>
            <a:off x="3767054" y="3086847"/>
            <a:ext cx="684213" cy="215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9" name="Right Arrow 7"/>
          <p:cNvSpPr/>
          <p:nvPr/>
        </p:nvSpPr>
        <p:spPr>
          <a:xfrm>
            <a:off x="3767054" y="3507550"/>
            <a:ext cx="684213" cy="215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0" name="Right Arrow 7"/>
          <p:cNvSpPr/>
          <p:nvPr/>
        </p:nvSpPr>
        <p:spPr>
          <a:xfrm>
            <a:off x="3767054" y="3953935"/>
            <a:ext cx="684213" cy="215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1" name="Right Arrow 7"/>
          <p:cNvSpPr/>
          <p:nvPr/>
        </p:nvSpPr>
        <p:spPr>
          <a:xfrm>
            <a:off x="3767054" y="5541105"/>
            <a:ext cx="684213" cy="215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0" y="6611779"/>
            <a:ext cx="18133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©Rik Withaar &amp; Gerda Zeeman</a:t>
            </a:r>
          </a:p>
        </p:txBody>
      </p:sp>
    </p:spTree>
    <p:extLst>
      <p:ext uri="{BB962C8B-B14F-4D97-AF65-F5344CB8AC3E}">
        <p14:creationId xmlns:p14="http://schemas.microsoft.com/office/powerpoint/2010/main" val="292817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5004048" cy="778098"/>
          </a:xfrm>
        </p:spPr>
        <p:txBody>
          <a:bodyPr/>
          <a:lstStyle/>
          <a:p>
            <a:r>
              <a:rPr lang="nl-NL" b="1" dirty="0">
                <a:solidFill>
                  <a:schemeClr val="accent1"/>
                </a:solidFill>
              </a:rPr>
              <a:t>Als het misgaat….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340768"/>
            <a:ext cx="3347864" cy="5400600"/>
          </a:xfrm>
        </p:spPr>
        <p:txBody>
          <a:bodyPr>
            <a:normAutofit fontScale="92500"/>
          </a:bodyPr>
          <a:lstStyle/>
          <a:p>
            <a:endParaRPr lang="nl-NL" sz="2800" dirty="0">
              <a:solidFill>
                <a:schemeClr val="accent1"/>
              </a:solidFill>
            </a:endParaRPr>
          </a:p>
          <a:p>
            <a:r>
              <a:rPr lang="nl-NL" sz="2800" dirty="0">
                <a:solidFill>
                  <a:schemeClr val="accent1"/>
                </a:solidFill>
              </a:rPr>
              <a:t>Recht op </a:t>
            </a:r>
            <a:r>
              <a:rPr lang="nl-NL" sz="2800" b="1" dirty="0">
                <a:solidFill>
                  <a:schemeClr val="accent1"/>
                </a:solidFill>
              </a:rPr>
              <a:t>details incident </a:t>
            </a:r>
            <a:r>
              <a:rPr lang="nl-NL" sz="2800" dirty="0">
                <a:solidFill>
                  <a:schemeClr val="accent1"/>
                </a:solidFill>
              </a:rPr>
              <a:t>&amp; eventuele </a:t>
            </a:r>
            <a:r>
              <a:rPr lang="nl-NL" sz="2800" b="1" dirty="0">
                <a:solidFill>
                  <a:schemeClr val="accent1"/>
                </a:solidFill>
              </a:rPr>
              <a:t>gevolgen</a:t>
            </a:r>
          </a:p>
          <a:p>
            <a:pPr>
              <a:buNone/>
            </a:pPr>
            <a:endParaRPr lang="nl-NL" sz="2800" dirty="0">
              <a:solidFill>
                <a:schemeClr val="accent1"/>
              </a:solidFill>
            </a:endParaRPr>
          </a:p>
          <a:p>
            <a:r>
              <a:rPr lang="nl-NL" sz="2800" dirty="0">
                <a:solidFill>
                  <a:schemeClr val="accent1"/>
                </a:solidFill>
              </a:rPr>
              <a:t>Wat wordt er van </a:t>
            </a:r>
            <a:r>
              <a:rPr lang="nl-NL" sz="2800" b="1" dirty="0">
                <a:solidFill>
                  <a:schemeClr val="accent1"/>
                </a:solidFill>
              </a:rPr>
              <a:t>geleerd</a:t>
            </a:r>
            <a:r>
              <a:rPr lang="nl-NL" sz="2800" dirty="0">
                <a:solidFill>
                  <a:schemeClr val="accent1"/>
                </a:solidFill>
              </a:rPr>
              <a:t> ?</a:t>
            </a:r>
          </a:p>
          <a:p>
            <a:endParaRPr lang="nl-NL" sz="2800" dirty="0">
              <a:solidFill>
                <a:schemeClr val="accent1"/>
              </a:solidFill>
            </a:endParaRPr>
          </a:p>
          <a:p>
            <a:r>
              <a:rPr lang="nl-NL" sz="2800" b="1" dirty="0">
                <a:solidFill>
                  <a:schemeClr val="accent1"/>
                </a:solidFill>
              </a:rPr>
              <a:t>Ondersteun</a:t>
            </a:r>
            <a:r>
              <a:rPr lang="nl-NL" sz="2800" dirty="0">
                <a:solidFill>
                  <a:schemeClr val="accent1"/>
                </a:solidFill>
              </a:rPr>
              <a:t> !</a:t>
            </a:r>
          </a:p>
          <a:p>
            <a:pPr lvl="1"/>
            <a:r>
              <a:rPr lang="nl-NL" sz="2400" dirty="0">
                <a:solidFill>
                  <a:schemeClr val="accent1"/>
                </a:solidFill>
              </a:rPr>
              <a:t>Empathie</a:t>
            </a:r>
          </a:p>
          <a:p>
            <a:pPr lvl="1"/>
            <a:r>
              <a:rPr lang="nl-NL" sz="2400" dirty="0">
                <a:solidFill>
                  <a:schemeClr val="accent1"/>
                </a:solidFill>
              </a:rPr>
              <a:t>Erken emotionele aspecten</a:t>
            </a: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sz="2800" dirty="0">
              <a:solidFill>
                <a:schemeClr val="accent1"/>
              </a:solidFill>
            </a:endParaRPr>
          </a:p>
          <a:p>
            <a:endParaRPr lang="nl-NL" sz="2800" dirty="0">
              <a:solidFill>
                <a:schemeClr val="accent1"/>
              </a:solidFill>
            </a:endParaRPr>
          </a:p>
          <a:p>
            <a:endParaRPr lang="nl-NL" sz="2800" dirty="0">
              <a:solidFill>
                <a:schemeClr val="accent1"/>
              </a:solidFill>
            </a:endParaRPr>
          </a:p>
          <a:p>
            <a:endParaRPr lang="nl-NL" sz="2800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3" descr="tru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5408" y="980728"/>
            <a:ext cx="532859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32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352928" cy="3024336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chemeClr val="accent1"/>
                </a:solidFill>
              </a:rPr>
              <a:t>Leed van zorgverleners naar aanleiding van complicaties/incidenten/klachten </a:t>
            </a:r>
            <a:r>
              <a:rPr lang="nl-BE" sz="6700" dirty="0">
                <a:solidFill>
                  <a:schemeClr val="accent1"/>
                </a:solidFill>
              </a:rPr>
              <a:t>taboe</a:t>
            </a:r>
            <a:br>
              <a:rPr lang="nl-BE" sz="6700" b="1" dirty="0">
                <a:solidFill>
                  <a:schemeClr val="accent1"/>
                </a:solidFill>
              </a:rPr>
            </a:br>
            <a:br>
              <a:rPr lang="nl-BE" sz="3600" b="1" dirty="0">
                <a:solidFill>
                  <a:schemeClr val="accent1"/>
                </a:solidFill>
              </a:rPr>
            </a:br>
            <a:r>
              <a:rPr lang="nl-NL" sz="3100" b="1" dirty="0">
                <a:solidFill>
                  <a:schemeClr val="accent1"/>
                </a:solidFill>
              </a:rPr>
              <a:t>Zorgverleners vinden vaak dat ze het </a:t>
            </a:r>
            <a:br>
              <a:rPr lang="nl-NL" sz="3100" b="1" dirty="0">
                <a:solidFill>
                  <a:schemeClr val="accent1"/>
                </a:solidFill>
              </a:rPr>
            </a:br>
            <a:r>
              <a:rPr lang="nl-NL" sz="3100" b="1" dirty="0">
                <a:solidFill>
                  <a:schemeClr val="accent1"/>
                </a:solidFill>
              </a:rPr>
              <a:t>alleen moeten oplossen …</a:t>
            </a:r>
            <a:br>
              <a:rPr lang="nl-NL" sz="3100" b="1" dirty="0">
                <a:solidFill>
                  <a:schemeClr val="accent1"/>
                </a:solidFill>
              </a:rPr>
            </a:br>
            <a:endParaRPr lang="nl-BE" sz="3100" b="1" dirty="0">
              <a:solidFill>
                <a:schemeClr val="accent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01300"/>
            <a:ext cx="6012160" cy="275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9"/>
          <a:stretch/>
        </p:blipFill>
        <p:spPr bwMode="auto">
          <a:xfrm>
            <a:off x="1489922" y="4106912"/>
            <a:ext cx="993846" cy="275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9"/>
          <a:stretch/>
        </p:blipFill>
        <p:spPr bwMode="auto">
          <a:xfrm>
            <a:off x="539552" y="4106912"/>
            <a:ext cx="993846" cy="275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9"/>
          <a:stretch/>
        </p:blipFill>
        <p:spPr bwMode="auto">
          <a:xfrm>
            <a:off x="-22246" y="4105536"/>
            <a:ext cx="993846" cy="275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9"/>
          <a:stretch/>
        </p:blipFill>
        <p:spPr bwMode="auto">
          <a:xfrm>
            <a:off x="-22246" y="4098844"/>
            <a:ext cx="4090190" cy="275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4077072"/>
            <a:ext cx="9144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31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9-10-23 om 10.2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24" y="4282658"/>
            <a:ext cx="4335140" cy="145619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532924" y="6053018"/>
            <a:ext cx="4335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solidFill>
                  <a:schemeClr val="tx2"/>
                </a:solidFill>
              </a:rPr>
              <a:t>info@gerdazeeman.nl</a:t>
            </a:r>
            <a:endParaRPr lang="nl-NL" sz="2400" b="1" dirty="0">
              <a:solidFill>
                <a:schemeClr val="tx2"/>
              </a:solidFill>
            </a:endParaRPr>
          </a:p>
        </p:txBody>
      </p:sp>
      <p:pic>
        <p:nvPicPr>
          <p:cNvPr id="3" name="Afbeelding 2" descr="hospital-1-1777x1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6" y="4282658"/>
            <a:ext cx="3966308" cy="223202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508328" y="4839324"/>
            <a:ext cx="184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tx2"/>
                </a:solidFill>
              </a:rPr>
              <a:t>Eigen ziekenhuis ?</a:t>
            </a:r>
          </a:p>
        </p:txBody>
      </p:sp>
      <p:pic>
        <p:nvPicPr>
          <p:cNvPr id="4" name="Afbeelding 3" descr="Unknow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35" y="676676"/>
            <a:ext cx="5911372" cy="257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6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2" y="144462"/>
            <a:ext cx="8820025" cy="659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169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658" y="776724"/>
            <a:ext cx="4675142" cy="4628546"/>
          </a:xfrm>
          <a:prstGeom prst="rect">
            <a:avLst/>
          </a:prstGeom>
        </p:spPr>
      </p:pic>
      <p:pic>
        <p:nvPicPr>
          <p:cNvPr id="5" name="image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 l="14419" t="11460"/>
          <a:stretch>
            <a:fillRect/>
          </a:stretch>
        </p:blipFill>
        <p:spPr>
          <a:xfrm>
            <a:off x="634446" y="2229041"/>
            <a:ext cx="3169732" cy="21688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67271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b="1" dirty="0">
                <a:solidFill>
                  <a:schemeClr val="accent1"/>
                </a:solidFill>
              </a:rPr>
              <a:t>Kwetsbaarheid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2736304" cy="386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07503" y="1600200"/>
            <a:ext cx="4980681" cy="4525963"/>
          </a:xfrm>
        </p:spPr>
        <p:txBody>
          <a:bodyPr>
            <a:normAutofit fontScale="85000" lnSpcReduction="10000"/>
          </a:bodyPr>
          <a:lstStyle/>
          <a:p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  <a:p>
            <a:r>
              <a:rPr lang="nl-NL" dirty="0">
                <a:solidFill>
                  <a:schemeClr val="accent1"/>
                </a:solidFill>
              </a:rPr>
              <a:t>Vertwijfeling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Nog wel geschikt voor het vak ?</a:t>
            </a:r>
          </a:p>
          <a:p>
            <a:endParaRPr lang="nl-NL" dirty="0">
              <a:solidFill>
                <a:schemeClr val="accent1"/>
              </a:solidFill>
            </a:endParaRPr>
          </a:p>
          <a:p>
            <a:r>
              <a:rPr lang="nl-NL" dirty="0">
                <a:solidFill>
                  <a:schemeClr val="accent1"/>
                </a:solidFill>
              </a:rPr>
              <a:t>Wie vertel ik het ?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Schuld en schaamte</a:t>
            </a:r>
          </a:p>
          <a:p>
            <a:endParaRPr lang="nl-NL" dirty="0">
              <a:solidFill>
                <a:schemeClr val="accent1"/>
              </a:solidFill>
            </a:endParaRPr>
          </a:p>
          <a:p>
            <a:r>
              <a:rPr lang="nl-NL" dirty="0">
                <a:solidFill>
                  <a:schemeClr val="accent1"/>
                </a:solidFill>
              </a:rPr>
              <a:t>Wat zullen ze van me vinden 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647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476672"/>
            <a:ext cx="5868144" cy="6381328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nl-NL" b="1" dirty="0">
                <a:solidFill>
                  <a:schemeClr val="accent1"/>
                </a:solidFill>
              </a:rPr>
              <a:t>	…</a:t>
            </a:r>
            <a:r>
              <a:rPr lang="nl-NL" sz="4400" dirty="0">
                <a:solidFill>
                  <a:schemeClr val="accent1"/>
                </a:solidFill>
              </a:rPr>
              <a:t>Collega's gaven aan dat ik het mezelf niet te veel moest aanrekenen…. </a:t>
            </a:r>
          </a:p>
          <a:p>
            <a:pPr algn="ctr">
              <a:lnSpc>
                <a:spcPct val="150000"/>
              </a:lnSpc>
              <a:buNone/>
            </a:pPr>
            <a:r>
              <a:rPr lang="nl-NL" sz="4400" dirty="0">
                <a:solidFill>
                  <a:schemeClr val="accent1"/>
                </a:solidFill>
              </a:rPr>
              <a:t>Deze afwijkingen worden nou eenmaal soms gemist…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3" descr="MoralDistress_3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72816"/>
            <a:ext cx="28575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 descr="Schermafbeelding 2019-10-19 om 16.5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03" y="1774843"/>
            <a:ext cx="4174897" cy="3510858"/>
          </a:xfrm>
          <a:prstGeom prst="rect">
            <a:avLst/>
          </a:prstGeom>
        </p:spPr>
      </p:pic>
      <p:pic>
        <p:nvPicPr>
          <p:cNvPr id="7" name="Tijdelijke aanduiding voor inhoud 6" descr="Schermafbeelding 2019-10-19 om 17.07.4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-40289" b="20590"/>
          <a:stretch/>
        </p:blipFill>
        <p:spPr>
          <a:xfrm>
            <a:off x="132807" y="-1217143"/>
            <a:ext cx="4836296" cy="7397401"/>
          </a:xfrm>
        </p:spPr>
      </p:pic>
    </p:spTree>
    <p:extLst>
      <p:ext uri="{BB962C8B-B14F-4D97-AF65-F5344CB8AC3E}">
        <p14:creationId xmlns:p14="http://schemas.microsoft.com/office/powerpoint/2010/main" val="1042782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804</Words>
  <Application>Microsoft Office PowerPoint</Application>
  <PresentationFormat>Diavoorstelling (4:3)</PresentationFormat>
  <Paragraphs>210</Paragraphs>
  <Slides>41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Office-thema</vt:lpstr>
      <vt:lpstr>PowerPoint-presentatie</vt:lpstr>
      <vt:lpstr>PowerPoint-presentatie</vt:lpstr>
      <vt:lpstr>Ik heb het onder ogen te zien</vt:lpstr>
      <vt:lpstr>Als het misgaat…. </vt:lpstr>
      <vt:lpstr>PowerPoint-presentatie</vt:lpstr>
      <vt:lpstr>PowerPoint-presentatie</vt:lpstr>
      <vt:lpstr>Kwetsbaarheid</vt:lpstr>
      <vt:lpstr>PowerPoint-presentatie</vt:lpstr>
      <vt:lpstr>PowerPoint-presentatie</vt:lpstr>
      <vt:lpstr>PowerPoint-presentatie</vt:lpstr>
      <vt:lpstr>….2019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First  Victim</vt:lpstr>
      <vt:lpstr>PowerPoint-presentatie</vt:lpstr>
      <vt:lpstr>PowerPoint-presentatie</vt:lpstr>
      <vt:lpstr>Shanafelt et al, 2011 Annals of Surgery</vt:lpstr>
      <vt:lpstr> “Not what I did was wrong….. I am wrong…” </vt:lpstr>
      <vt:lpstr>37 ziekenhuizen</vt:lpstr>
      <vt:lpstr>PowerPoint-presentatie</vt:lpstr>
      <vt:lpstr>4369 NL verpleegkundigen &amp; artsen</vt:lpstr>
      <vt:lpstr>Duur symptomen na PVI  N= 4369 .</vt:lpstr>
      <vt:lpstr>PowerPoint-presentatie</vt:lpstr>
      <vt:lpstr>PowerPoint-presentatie</vt:lpstr>
      <vt:lpstr>PowerPoint-presentatie</vt:lpstr>
      <vt:lpstr>PowerPoint-presentatie</vt:lpstr>
      <vt:lpstr>Wat helpt zorgverleners in de nasleep  na een medisch incident ?</vt:lpstr>
      <vt:lpstr>Stress na betrokkenheid bij  medisch incident</vt:lpstr>
      <vt:lpstr>Wat is peer support ?</vt:lpstr>
      <vt:lpstr>PowerPoint-presentatie</vt:lpstr>
      <vt:lpstr>Wat hebben second victims nodig van de peer supporter ?</vt:lpstr>
      <vt:lpstr>Kwaliteitszorg &amp; Patientveiligheid</vt:lpstr>
      <vt:lpstr>Wat hebben second victims nodig van de peer supporter ? Copingstijl verschilt per persoon, dus individuele ruimte… </vt:lpstr>
      <vt:lpstr>Valkuilen</vt:lpstr>
      <vt:lpstr>Peer Support  Een krachtig instrument ter bevordering Cultuuromslag</vt:lpstr>
      <vt:lpstr>Leed van zorgverleners naar aanleiding van complicaties/incidenten/klachten taboe  Zorgverleners vinden vaak dat ze het  alleen moeten oplossen …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Peer support in het UMCG</dc:title>
  <dc:creator>Gerda Zeeman</dc:creator>
  <cp:lastModifiedBy>Beheerder</cp:lastModifiedBy>
  <cp:revision>73</cp:revision>
  <cp:lastPrinted>2019-10-22T11:17:17Z</cp:lastPrinted>
  <dcterms:created xsi:type="dcterms:W3CDTF">2016-11-20T11:51:01Z</dcterms:created>
  <dcterms:modified xsi:type="dcterms:W3CDTF">2019-10-31T20:19:12Z</dcterms:modified>
</cp:coreProperties>
</file>